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60" r:id="rId2"/>
    <p:sldId id="303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261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2" r:id="rId22"/>
    <p:sldId id="323" r:id="rId23"/>
    <p:sldId id="321" r:id="rId24"/>
    <p:sldId id="324" r:id="rId25"/>
    <p:sldId id="327" r:id="rId26"/>
    <p:sldId id="325" r:id="rId27"/>
    <p:sldId id="326" r:id="rId28"/>
    <p:sldId id="329" r:id="rId29"/>
    <p:sldId id="328" r:id="rId30"/>
    <p:sldId id="262" r:id="rId31"/>
    <p:sldId id="331" r:id="rId32"/>
    <p:sldId id="330" r:id="rId33"/>
    <p:sldId id="332" r:id="rId34"/>
    <p:sldId id="334" r:id="rId35"/>
    <p:sldId id="333" r:id="rId36"/>
    <p:sldId id="405" r:id="rId37"/>
    <p:sldId id="263" r:id="rId38"/>
    <p:sldId id="272" r:id="rId39"/>
    <p:sldId id="336" r:id="rId40"/>
    <p:sldId id="335" r:id="rId41"/>
    <p:sldId id="342" r:id="rId42"/>
    <p:sldId id="341" r:id="rId43"/>
    <p:sldId id="264" r:id="rId44"/>
    <p:sldId id="338" r:id="rId45"/>
    <p:sldId id="339" r:id="rId46"/>
    <p:sldId id="343" r:id="rId47"/>
    <p:sldId id="340" r:id="rId48"/>
    <p:sldId id="337" r:id="rId49"/>
    <p:sldId id="344" r:id="rId50"/>
    <p:sldId id="345" r:id="rId51"/>
    <p:sldId id="350" r:id="rId52"/>
    <p:sldId id="348" r:id="rId53"/>
    <p:sldId id="351" r:id="rId54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2437" autoAdjust="0"/>
  </p:normalViewPr>
  <p:slideViewPr>
    <p:cSldViewPr showGuides="1">
      <p:cViewPr>
        <p:scale>
          <a:sx n="50" d="100"/>
          <a:sy n="50" d="100"/>
        </p:scale>
        <p:origin x="-1008" y="-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-1608" y="2910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r">
              <a:defRPr sz="1300"/>
            </a:lvl1pPr>
          </a:lstStyle>
          <a:p>
            <a:fld id="{7B213EB7-9681-4A74-A69A-0E6DB65B1932}" type="datetimeFigureOut">
              <a:rPr lang="fr-FR" smtClean="0"/>
              <a:t>01/10/2013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00" tIns="47750" rIns="95500" bIns="4775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5500" tIns="47750" rIns="95500" bIns="4775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r">
              <a:defRPr sz="1300"/>
            </a:lvl1pPr>
          </a:lstStyle>
          <a:p>
            <a:fld id="{F7424935-7802-4D0D-817F-49F3A1AAA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1307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100260" y="4633727"/>
            <a:ext cx="6898781" cy="5309312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24935-7802-4D0D-817F-49F3A1AAA92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1621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24935-7802-4D0D-817F-49F3A1AAA92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1118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24935-7802-4D0D-817F-49F3A1AAA925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1118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3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24935-7802-4D0D-817F-49F3A1AAA925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3686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24935-7802-4D0D-817F-49F3A1AAA925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3904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24935-7802-4D0D-817F-49F3A1AAA925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3904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24935-7802-4D0D-817F-49F3A1AAA925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6106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24935-7802-4D0D-817F-49F3A1AAA925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699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F226-EB8E-432E-AE75-A6A534E552A8}" type="datetimeFigureOut">
              <a:rPr lang="fr-FR" smtClean="0"/>
              <a:t>01/10/2013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F00-F02E-4508-855C-3F64E72C2E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21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F226-EB8E-432E-AE75-A6A534E552A8}" type="datetimeFigureOut">
              <a:rPr lang="fr-FR" smtClean="0"/>
              <a:t>01/10/2013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F00-F02E-4508-855C-3F64E72C2E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047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F226-EB8E-432E-AE75-A6A534E552A8}" type="datetimeFigureOut">
              <a:rPr lang="fr-FR" smtClean="0"/>
              <a:t>01/10/2013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F00-F02E-4508-855C-3F64E72C2E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50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F226-EB8E-432E-AE75-A6A534E552A8}" type="datetimeFigureOut">
              <a:rPr lang="fr-FR" smtClean="0"/>
              <a:t>01/10/2013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F00-F02E-4508-855C-3F64E72C2E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51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F226-EB8E-432E-AE75-A6A534E552A8}" type="datetimeFigureOut">
              <a:rPr lang="fr-FR" smtClean="0"/>
              <a:t>01/10/2013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F00-F02E-4508-855C-3F64E72C2E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168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F226-EB8E-432E-AE75-A6A534E552A8}" type="datetimeFigureOut">
              <a:rPr lang="fr-FR" smtClean="0"/>
              <a:t>01/10/2013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F00-F02E-4508-855C-3F64E72C2E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902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F226-EB8E-432E-AE75-A6A534E552A8}" type="datetimeFigureOut">
              <a:rPr lang="fr-FR" smtClean="0"/>
              <a:t>01/10/2013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F00-F02E-4508-855C-3F64E72C2E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19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F226-EB8E-432E-AE75-A6A534E552A8}" type="datetimeFigureOut">
              <a:rPr lang="fr-FR" smtClean="0"/>
              <a:t>01/10/2013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F00-F02E-4508-855C-3F64E72C2E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415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F226-EB8E-432E-AE75-A6A534E552A8}" type="datetimeFigureOut">
              <a:rPr lang="fr-FR" smtClean="0"/>
              <a:t>01/10/2013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F00-F02E-4508-855C-3F64E72C2E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310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F226-EB8E-432E-AE75-A6A534E552A8}" type="datetimeFigureOut">
              <a:rPr lang="fr-FR" smtClean="0"/>
              <a:t>01/10/2013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F00-F02E-4508-855C-3F64E72C2E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489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F226-EB8E-432E-AE75-A6A534E552A8}" type="datetimeFigureOut">
              <a:rPr lang="fr-FR" smtClean="0"/>
              <a:t>01/10/2013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F00-F02E-4508-855C-3F64E72C2E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478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7F226-EB8E-432E-AE75-A6A534E552A8}" type="datetimeFigureOut">
              <a:rPr lang="fr-FR" smtClean="0"/>
              <a:t>01/10/2013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F0F00-F02E-4508-855C-3F64E72C2E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58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6996" y="637803"/>
            <a:ext cx="6549380" cy="1855093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Visite de la cave historique des hospices de Strasbourg, </a:t>
            </a:r>
            <a:b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suivie d’une dégustation</a:t>
            </a:r>
            <a:b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270322" y="301298"/>
            <a:ext cx="8415485" cy="2086932"/>
            <a:chOff x="270322" y="301298"/>
            <a:chExt cx="8415485" cy="2086932"/>
          </a:xfrm>
        </p:grpSpPr>
        <p:pic>
          <p:nvPicPr>
            <p:cNvPr id="3082" name="Picture 10" descr="C:\Users\Jean-Marc LESSINGER\Desktop\photos strasbourg\caves\bouteil_droit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8992" y="301298"/>
              <a:ext cx="1026815" cy="20869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C:\Users\Jean-Marc LESSINGER\Desktop\photos strasbourg\caves\log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322" y="1116016"/>
              <a:ext cx="1925414" cy="9448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e 5"/>
          <p:cNvGrpSpPr/>
          <p:nvPr/>
        </p:nvGrpSpPr>
        <p:grpSpPr>
          <a:xfrm>
            <a:off x="467544" y="2564904"/>
            <a:ext cx="8155607" cy="4095312"/>
            <a:chOff x="467544" y="2564904"/>
            <a:chExt cx="8155607" cy="4095312"/>
          </a:xfrm>
        </p:grpSpPr>
        <p:pic>
          <p:nvPicPr>
            <p:cNvPr id="3075" name="Picture 3" descr="C:\Users\Jean-Marc LESSINGER\Desktop\photos strasbourg\caves\tonneaux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564905"/>
              <a:ext cx="1584176" cy="15841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C:\Users\Jean-Marc LESSINGER\Desktop\photos strasbourg\caves\galerie-2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2265" y="2576709"/>
              <a:ext cx="2502183" cy="17883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C:\Users\Jean-Marc LESSINGER\Desktop\photos strasbourg\caves\tonneau bouteilles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4725144"/>
              <a:ext cx="2466975" cy="18478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9" name="Picture 7" descr="C:\Users\Jean-Marc LESSINGER\Desktop\photos strasbourg\caves\tonneau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838" y="4812366"/>
              <a:ext cx="2466975" cy="18478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C:\Users\Jean-Marc LESSINGER\Desktop\photos strasbourg\caves\tonneau 6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4425307"/>
              <a:ext cx="1440160" cy="21720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C:\Users\Jean-Marc LESSINGER\Desktop\photos strasbourg\caves\tonneaux 5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7196" y="2564904"/>
              <a:ext cx="2628900" cy="1743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ZoneTexte 10"/>
          <p:cNvSpPr txBox="1"/>
          <p:nvPr/>
        </p:nvSpPr>
        <p:spPr>
          <a:xfrm>
            <a:off x="827584" y="11663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JPS, Strasbourg, jeudi 12 septembre </a:t>
            </a:r>
            <a:endParaRPr lang="fr-FR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827584" y="714182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1395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61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854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1325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0872" y="764704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Diner à la Maison </a:t>
            </a:r>
            <a:r>
              <a:rPr lang="fr-FR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Kammerzell</a:t>
            </a:r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b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200" dirty="0" smtClean="0">
                <a:solidFill>
                  <a:srgbClr val="0070C0"/>
                </a:solidFill>
              </a:rPr>
              <a:t>« </a:t>
            </a:r>
            <a:r>
              <a:rPr lang="fr-FR" sz="2400" dirty="0" smtClean="0">
                <a:solidFill>
                  <a:srgbClr val="0070C0"/>
                </a:solidFill>
              </a:rPr>
              <a:t>cuisine de tradition dans un lieu de légende classé monument historique »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27584" y="11663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JPS, Strasbourg, jeudi 12 septembre</a:t>
            </a:r>
            <a:endParaRPr lang="fr-FR" i="1" dirty="0"/>
          </a:p>
        </p:txBody>
      </p:sp>
      <p:grpSp>
        <p:nvGrpSpPr>
          <p:cNvPr id="7" name="Groupe 6"/>
          <p:cNvGrpSpPr/>
          <p:nvPr/>
        </p:nvGrpSpPr>
        <p:grpSpPr>
          <a:xfrm>
            <a:off x="539552" y="4648060"/>
            <a:ext cx="8089604" cy="1920378"/>
            <a:chOff x="539552" y="4648060"/>
            <a:chExt cx="8089604" cy="1920378"/>
          </a:xfrm>
        </p:grpSpPr>
        <p:pic>
          <p:nvPicPr>
            <p:cNvPr id="4102" name="Picture 6" descr="C:\Users\Jean-Marc LESSINGER\Desktop\photos strasbourg\photos\kammerzell\choucrout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3284" y="4869160"/>
              <a:ext cx="2291164" cy="151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 descr="C:\Users\Jean-Marc LESSINGER\Desktop\photos strasbourg\photos\kammerzell\DSCN3948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648" y="4648060"/>
              <a:ext cx="2560504" cy="19203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45" t="23887" r="28716" b="41270"/>
            <a:stretch/>
          </p:blipFill>
          <p:spPr bwMode="auto">
            <a:xfrm>
              <a:off x="539552" y="4852165"/>
              <a:ext cx="2336987" cy="15291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" descr="C:\Users\Jean-Marc LESSINGER\Desktop\photos strasbourg\photos\kammerzell\choucrout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7992" y="4823251"/>
              <a:ext cx="2291164" cy="15121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e 4"/>
          <p:cNvGrpSpPr/>
          <p:nvPr/>
        </p:nvGrpSpPr>
        <p:grpSpPr>
          <a:xfrm>
            <a:off x="323528" y="2141960"/>
            <a:ext cx="7801572" cy="2367160"/>
            <a:chOff x="323528" y="2141960"/>
            <a:chExt cx="7801572" cy="2367160"/>
          </a:xfrm>
        </p:grpSpPr>
        <p:pic>
          <p:nvPicPr>
            <p:cNvPr id="4098" name="Picture 2" descr="C:\Users\Jean-Marc LESSINGER\Desktop\photos strasbourg\photos\kammerzell\entete-gauche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187869"/>
              <a:ext cx="1882611" cy="2321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64" t="25225" r="33166" b="40918"/>
            <a:stretch/>
          </p:blipFill>
          <p:spPr bwMode="auto">
            <a:xfrm>
              <a:off x="3103503" y="2204864"/>
              <a:ext cx="2908657" cy="2088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2" name="deb72560-9899-4560-a819-bfe6a7f32ef2" descr="02E4BD57-8FD6-424C-9A34-E2E5584EA7A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3170" y="2190811"/>
              <a:ext cx="1687222" cy="2246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C:\Users\Jean-Marc LESSINGER\Desktop\photos strasbourg\photos\kammerzell\entete-gauche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36" y="2141960"/>
              <a:ext cx="1882611" cy="23212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64" t="25225" r="33166" b="40918"/>
            <a:stretch/>
          </p:blipFill>
          <p:spPr bwMode="auto">
            <a:xfrm>
              <a:off x="3128211" y="2158955"/>
              <a:ext cx="2908657" cy="20882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deb72560-9899-4560-a819-bfe6a7f32ef2" descr="02E4BD57-8FD6-424C-9A34-E2E5584EA7A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7878" y="2144902"/>
              <a:ext cx="1687222" cy="22463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9" t="28896" r="40625" b="21035"/>
          <a:stretch/>
        </p:blipFill>
        <p:spPr bwMode="auto">
          <a:xfrm>
            <a:off x="323528" y="250119"/>
            <a:ext cx="717357" cy="89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357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6425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405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1050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0148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3010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9330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5449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9148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6059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7230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9438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922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4966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54968" y="773832"/>
            <a:ext cx="6645424" cy="1143000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Déjeuner dans une brasserie </a:t>
            </a:r>
            <a:r>
              <a:rPr lang="fr-FR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trasbourgeoise </a:t>
            </a:r>
            <a:b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27584" y="11663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JPS, Strasbourg, vendredi 13  septembre</a:t>
            </a:r>
            <a:endParaRPr lang="fr-FR" i="1" dirty="0"/>
          </a:p>
        </p:txBody>
      </p:sp>
      <p:pic>
        <p:nvPicPr>
          <p:cNvPr id="11277" name="Picture 13" descr="http://www.restaurant-de-la-bourse.fr/wp-content/themes/fso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93" y="0"/>
            <a:ext cx="2428875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954231" y="1832158"/>
            <a:ext cx="7506201" cy="4712460"/>
            <a:chOff x="954231" y="1832158"/>
            <a:chExt cx="7506201" cy="4712460"/>
          </a:xfrm>
        </p:grpSpPr>
        <p:pic>
          <p:nvPicPr>
            <p:cNvPr id="11281" name="Picture 17" descr="http://www.restaurant-de-la-bourse.fr/wp-content/uploads/photo0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231" y="1832158"/>
              <a:ext cx="3257729" cy="21729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2" name="Picture 1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71" t="26276" r="30948" b="32965"/>
            <a:stretch/>
          </p:blipFill>
          <p:spPr bwMode="auto">
            <a:xfrm>
              <a:off x="5094869" y="1832159"/>
              <a:ext cx="3365563" cy="21881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3" name="Picture 19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28" t="43565" r="31121" b="15138"/>
            <a:stretch/>
          </p:blipFill>
          <p:spPr bwMode="auto">
            <a:xfrm>
              <a:off x="977227" y="4365104"/>
              <a:ext cx="3287608" cy="21729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4" name="Picture 20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43" t="43565" r="31094" b="14750"/>
            <a:stretch/>
          </p:blipFill>
          <p:spPr bwMode="auto">
            <a:xfrm>
              <a:off x="5130695" y="4371835"/>
              <a:ext cx="3257729" cy="21727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284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4723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4204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203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5633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1661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ts val="3400"/>
              </a:lnSpc>
            </a:pPr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Visite guidée de la cathédrale Notre Dame de Strasbourg</a:t>
            </a:r>
            <a:endParaRPr lang="fr-FR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27584" y="11663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JPS, Strasbourg, vendredi 13 septembre </a:t>
            </a:r>
            <a:endParaRPr lang="fr-FR" i="1" dirty="0"/>
          </a:p>
        </p:txBody>
      </p:sp>
      <p:grpSp>
        <p:nvGrpSpPr>
          <p:cNvPr id="3" name="Groupe 2"/>
          <p:cNvGrpSpPr/>
          <p:nvPr/>
        </p:nvGrpSpPr>
        <p:grpSpPr>
          <a:xfrm>
            <a:off x="542580" y="1496071"/>
            <a:ext cx="7629820" cy="5101281"/>
            <a:chOff x="542580" y="1496071"/>
            <a:chExt cx="7629820" cy="5101281"/>
          </a:xfrm>
        </p:grpSpPr>
        <p:pic>
          <p:nvPicPr>
            <p:cNvPr id="5123" name="Picture 3" descr="C:\Users\Jean-Marc LESSINGER\Desktop\photos strasbourg\photos\cathedrale 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80" y="1591203"/>
              <a:ext cx="1509139" cy="22784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C:\Users\Jean-Marc LESSINGER\Desktop\photos strasbourg\photos\cathedrale 4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68"/>
            <a:stretch/>
          </p:blipFill>
          <p:spPr bwMode="auto">
            <a:xfrm>
              <a:off x="3347864" y="3643272"/>
              <a:ext cx="2094230" cy="29540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C:\Users\Jean-Marc LESSINGER\Desktop\photos strasbourg\photos\cathedrale 3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1999" y="1496071"/>
              <a:ext cx="1560401" cy="23475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http://www.jmrw.com/France/Strasbourg/images/Rosace_Cathedrale_Strasbourg_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1564772"/>
              <a:ext cx="2600721" cy="1800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890388a9-fdaa-48f4-8e7b-baff6d704c73" descr="4BC6A0E9-3EC6-40AA-A552-85CF12B7437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4149080"/>
              <a:ext cx="1509953" cy="23190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6" descr="http://t2.gstatic.com/images?q=tbn:ANd9GcRtXsXx4hI7Bm7CwNTC_nbIlEP4dnWS6AjJIj4sPVdEDx2cEi2J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1541" y="4022724"/>
              <a:ext cx="1781175" cy="25717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1483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5052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263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432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302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8817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</p:spPr>
      </p:pic>
    </p:spTree>
    <p:extLst>
      <p:ext uri="{BB962C8B-B14F-4D97-AF65-F5344CB8AC3E}">
        <p14:creationId xmlns:p14="http://schemas.microsoft.com/office/powerpoint/2010/main" val="56592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Visite guidée du centre historique de Strasbourg</a:t>
            </a:r>
            <a:endParaRPr lang="fr-FR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62237" y="1844824"/>
            <a:ext cx="8802251" cy="1944216"/>
            <a:chOff x="162237" y="1844824"/>
            <a:chExt cx="8802251" cy="1944216"/>
          </a:xfrm>
        </p:grpSpPr>
        <p:pic>
          <p:nvPicPr>
            <p:cNvPr id="7170" name="Picture 2" descr="C:\Users\Jean-Marc LESSINGER\Desktop\photos strasbourg\photos\petite france 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237" y="1844824"/>
              <a:ext cx="1406322" cy="18722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1" name="Picture 3" descr="C:\Users\Jean-Marc LESSINGER\Desktop\photos strasbourg\photos\petite france 7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8704" y="1891482"/>
              <a:ext cx="1265784" cy="18975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9" name="Picture 11" descr="C:\Users\Jean-Marc LESSINGER\Desktop\photos strasbourg\photos\750px-Strasbourg_-_Ponts_Couverts_vus_de_la_terrasse_panoramiqu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575" y="2035498"/>
              <a:ext cx="5811753" cy="16815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ZoneTexte 8"/>
          <p:cNvSpPr txBox="1"/>
          <p:nvPr/>
        </p:nvSpPr>
        <p:spPr>
          <a:xfrm>
            <a:off x="827584" y="11663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JPS, Strasbourg, vendredi 13 septembre</a:t>
            </a:r>
            <a:endParaRPr lang="fr-FR" i="1" dirty="0"/>
          </a:p>
        </p:txBody>
      </p:sp>
      <p:pic>
        <p:nvPicPr>
          <p:cNvPr id="7175" name="Picture 7" descr="C:\Users\Jean-Marc LESSINGER\Desktop\photos strasbourg\photos\rue du marocai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268417"/>
            <a:ext cx="1702768" cy="2266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Jean-Marc LESSINGER\Desktop\photos strasbourg\photos\place klebert 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4211"/>
            <a:ext cx="3129650" cy="235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72e8797c-2981-4aa6-a6f4-1b66c97a8b4c" descr="D7723536-91A5-445D-A234-3F047E4D954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4248472"/>
            <a:ext cx="3070801" cy="206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49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Visite guidée du centre historique de Strasbourg</a:t>
            </a:r>
            <a:endParaRPr lang="fr-FR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27584" y="11663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JPS, Strasbourg, vendredi 13 septembre </a:t>
            </a:r>
            <a:endParaRPr lang="fr-FR" i="1" dirty="0"/>
          </a:p>
        </p:txBody>
      </p:sp>
      <p:grpSp>
        <p:nvGrpSpPr>
          <p:cNvPr id="5" name="Groupe 4"/>
          <p:cNvGrpSpPr/>
          <p:nvPr/>
        </p:nvGrpSpPr>
        <p:grpSpPr>
          <a:xfrm>
            <a:off x="323528" y="4388884"/>
            <a:ext cx="8634139" cy="1992444"/>
            <a:chOff x="323528" y="4388884"/>
            <a:chExt cx="8634139" cy="1992444"/>
          </a:xfrm>
        </p:grpSpPr>
        <p:pic>
          <p:nvPicPr>
            <p:cNvPr id="10244" name="Picture 4" descr="C:\Users\Jean-Marc LESSINGER\Desktop\photos strasbourg2\ancienne douane\eglise saint thomas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4388884"/>
              <a:ext cx="2649989" cy="19849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5" name="Picture 5" descr="C:\Users\Jean-Marc LESSINGER\Desktop\photos strasbourg2\ancienne douane\sans-titre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497" y="4430714"/>
              <a:ext cx="2604170" cy="19506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7" name="Picture 7" descr="C:\Users\Jean-Marc LESSINGER\Desktop\photos strasbourg2\ancienne douane\palais des rohans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4388884"/>
              <a:ext cx="2982824" cy="19849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e 3"/>
          <p:cNvGrpSpPr/>
          <p:nvPr/>
        </p:nvGrpSpPr>
        <p:grpSpPr>
          <a:xfrm>
            <a:off x="251520" y="1973957"/>
            <a:ext cx="8706147" cy="1743075"/>
            <a:chOff x="251520" y="1973957"/>
            <a:chExt cx="8706147" cy="1743075"/>
          </a:xfrm>
        </p:grpSpPr>
        <p:pic>
          <p:nvPicPr>
            <p:cNvPr id="10242" name="Picture 2" descr="C:\Users\Jean-Marc LESSINGER\Desktop\photos strasbourg2\ancienne douane\barage vauban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1" t="7641" r="4332" b="12725"/>
            <a:stretch/>
          </p:blipFill>
          <p:spPr bwMode="auto">
            <a:xfrm>
              <a:off x="251520" y="2017007"/>
              <a:ext cx="3069353" cy="16280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8" name="Picture 8" descr="C:\Users\Jean-Marc LESSINGER\Desktop\photos strasbourg2\ancienne douane\place guttenberg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1973957"/>
              <a:ext cx="2619375" cy="1743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9" name="Picture 9" descr="C:\Users\Jean-Marc LESSINGER\Desktop\photos strasbourg2\ancienne douane\pont saint martin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2002532"/>
              <a:ext cx="2657475" cy="1714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914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7350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7850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3156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4545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1917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512168"/>
          </a:xfrm>
        </p:spPr>
        <p:txBody>
          <a:bodyPr>
            <a:noAutofit/>
          </a:bodyPr>
          <a:lstStyle/>
          <a:p>
            <a:r>
              <a:rPr lang="fr-FR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romenade </a:t>
            </a:r>
            <a:r>
              <a:rPr lang="fr-FR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 l’Ill à la découverte de Strasbourg sur un </a:t>
            </a:r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bateau-mouche</a:t>
            </a:r>
            <a:endParaRPr lang="fr-FR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3" descr="C:\Users\Jean-Marc LESSINGER\Desktop\photos strasbourg\photos\bateau mouche\imagesCAB90TR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630" y="4509120"/>
            <a:ext cx="260985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Jean-Marc LESSINGER\Desktop\photos strasbourg\photos\750px-Strasbourg_River_I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8" y="2348880"/>
            <a:ext cx="8388424" cy="1644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:\Users\Jean-Marc LESSINGER\Desktop\photos strasbourg\photos\ponts couverts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341" y="4492319"/>
            <a:ext cx="2750408" cy="1837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27584" y="11663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JPS, Strasbourg, vendredi 13 septembre </a:t>
            </a:r>
            <a:endParaRPr lang="fr-FR" i="1" dirty="0"/>
          </a:p>
        </p:txBody>
      </p:sp>
      <p:pic>
        <p:nvPicPr>
          <p:cNvPr id="7170" name="c5a184c1-38fd-49c7-b796-6e18aea32ff6" descr="E5C14708-57C9-4CF3-8FBE-923C5AD5A19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09120"/>
            <a:ext cx="2758089" cy="1850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56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0196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2918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05360"/>
            <a:ext cx="8229600" cy="864096"/>
          </a:xfrm>
        </p:spPr>
        <p:txBody>
          <a:bodyPr>
            <a:noAutofit/>
          </a:bodyPr>
          <a:lstStyle/>
          <a:p>
            <a:pPr lvl="1" algn="ctr"/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Diner dans une </a:t>
            </a:r>
            <a:r>
              <a:rPr lang="fr-FR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fr-FR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instub</a:t>
            </a:r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strasbourgeoise</a:t>
            </a:r>
            <a:endParaRPr lang="fr-FR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27584" y="11663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JPS, Strasbourg, vendredi 13 septembre</a:t>
            </a:r>
            <a:endParaRPr lang="fr-FR" i="1" dirty="0"/>
          </a:p>
        </p:txBody>
      </p:sp>
      <p:sp>
        <p:nvSpPr>
          <p:cNvPr id="4" name="AutoShape 15" descr="data:image/jpeg;base64,/9j/4AAQSkZJRgABAQAAAQABAAD/2wCEAAkGBxQSEhUUExQWFhUXGRkZGRgYGB4aGhwYGBodGB0YHB4fHCggHRolHBsdJDIhJSkrLi4uHB8zODMsNygtLisBCgoKDg0OGxAQGy8kICQvLCwsLC80LCwsLCwsNCwsNCwsLCwuLCwsLCwsLCwsLCwsLCwsLCwsLCwsLCwsLCwsLP/AABEIAMIBAwMBIgACEQEDEQH/xAAbAAACAgMBAAAAAAAAAAAAAAAEBQMGAAIHAf/EAEUQAAECBAQDBgMGAwYFBAMAAAECEQADITEEBRJBUWFxBhMiMoGRQqGxI1LB0eHwFGJyBzOCkqLxFVOywtIWRGPDNFST/8QAGgEAAwEBAQEAAAAAAAAAAAAAAQIDBAUABv/EADERAAEEAQMBBgUEAgMAAAAAAAEAAgMRIQQSMUEiMlFhcfAFE4GRoTNSsdFCwRQj8f/aAAwDAQACEQMRAD8A5FPw5SeUSYfDg7/sxcVYENFbzPAmWpxY/KPOYQnY4WocXgwgsK9GP0gcAQZPUjSkB9Qd+f5RPPyxSKtTjwiRKuKS4SHq0FIlai6rcHP+8byWF6/vb84kklj+/wDaJmQpwKUkvLws1Uegen4e8FyculJsST1JP+h4ExCNSSCeDHmLbD5QZhJilAAOOLuwalfE3yhd58UcrWZl6EhwBXiJj/OApuWqNUpA6Bvxiw4fDAcCeLflaCZeH2ZgIWza9YVLTJKCDptG+Pw4B1Cyqg/OHmZ4IpLgUhPOWydB4kp5HcdN4rHJmikkbYsJebRAtBQogggi43ghGL0ulKUji4C3O/mFH4R5OnqWszFrK1KLlRJJfqfaNGKWZG5WjWw4kV5P+Ua9o1upKEigc+7Af6QPeJMLOKBqIbSl/wDN5R7V9RBuRZlNUhZ8WkKqQgKSCoOATpLUFBygZPCp5FV+VIOnxJLO7v6QWhCCGYi29eRh/JzWcS2lP/8ANP8A4RFmmaYitEtxEtI/7RCGMnNo/KcPD8Jb/DOhku/LiTA+RiYZqUyyrWdQLJB8GljfkSLfo0kT55TqKlJAJY2sAS3uIUy5lXUpViKGtS/teCGVgpDdhWCfl7JGrTLIvqWPpeBFoloBUHmdElKfch/lG2WYVExKgyjzCAf3WPMDhgF6VBQejaHrFRGBVq4Yc+SS4nEKUon2AFBe0MsH9sivnS7UuPQRticvCZtXA5oNi+3rEszA90ygqhYg93uw5R4Ck7IyHDPotZcsTPCosoWOk+1oxMsL8C6KFjp+VoJxkhK0iYk1FwJbfto8RKTNRfxp/wDjv6iCqVi/YQqpYfQuhFlaSOm1RHk2Ux0rB5KAb/trBGHSlYKFqZWx0F+kaIZ9ExVNiQqn6QEaz7/Cgmy2osdFAN7+GsazEAMFMRssD6+GJ1juzpUoKRs4V7xi/s/iSuWdnU0GktFCzUD4mI2UlvnSIpkkN4mI4pI+dINWGGpCklJunUr5iNLjVLUkcUalR6kpCX/wT2mBv6v0j2Ce8l7oY/1KjICXZ79lWfMs0RK8PmVwH48IrWMxKphdVBw2EQaSXUal6nrEgmOfE/W5jO+QuUmRgLAgENY8fT6xaZs9OllXZrRXJGGdSQapJAcc+dnaGOezdCglBqRXpxhoyQ0lOasJbMnoKyEinE7n02j1bDakDS1F9q8oJJMQOTarnqpFSitg4A3O8PMFKCfCOVeJivS55FqiDJU1QIanXiYBCUhWWTLakTAQJJmrAAUgvxFR9aRunGAXvwjySkTPQCC8UTOpBMwBFR9P0iy43HkpZIbnvCvFFI8rnnuTCh3awnDbFJSvB6yAXKuW4besH5blSSpUucsSigqdwXJQxKAUlQDiy2I6wNhUq1lSkrPQtSDu87yYhtzYBILLNXIFT1Matjg3JSOAvCTZlPURpAZDltyQ7gk7lvkwiPB4qaD4PCGSkhNAdIYEgXVevMxZM3yeUnSBJKCXP95sPWJsBksoy9SpYN7zWoOkUDHDFqboHlu5JcnWpU5AIKnNgWNjvDTOcIy/IU0HmU8eZRhUiYlkI/ztsYNzmUAoeFAcbLfeGHdWxsTmvDSff3QuHRollaUJJKdJKiFeEkeUbKfd4AyPDd4pXgCuIN7m0OcJOC5WgoRqAPiMzhakAdmiAshk1cVUU8TAvtBZnt7YA815IeSpyhQAcEBbfusaTp4UvUApO/mJ9bQdnGFAW+mWyg9FPUUMCScpUpClJSC3By/t+6QshcMBa3cB464WYrGy5gFwRvrJ/CPU46Xo0LUTwaZbhttASspmBQeWspULpQS3I0iCXgVEeIMxZiNKvYi0GzVrJvd3SeqNwmYplqIKlFJuyvnZoKnSFSlBaBM0mo8Y3q0KF4RiA1CIc5IkKSZSpYXwJLNy/KEbIL2lVY51knIW+IkKWO9lia+/iD036iI9Kp4b7XvB0IIj1MlUhbKlAjcarjiKxJmGXM02XKZN6LtzFYuq0MC/Q/65Q6JhP2U3veVnBiMlco6Vd5oPIfv0gkyBOTSURMA+9f8AT6QLL/5c2Wo9VFwYCFc49Rj7hRTNSPHLMwpPL6xGolR1SyvVcholm4dco+Rek/zX/WNV4Y+eUmYONf37QMoV1/P9rT/iKviCn38I/KMjwTk/EhZO9f0jI9uKXb5IdKtKnTxo9vaN9D+W/DoKnpEEiaCHcHmIIQAbfQxjOOVMZ4W0meUkN6crVEeqWVqc9PQRsmUCdWqv4nfZhBOHkJTZT9A5hd4GE1FDrLBh9I2RNYeUHqIaSEhJ8MlcxxuUhP5w+yvBFSglEiUnqQ/WpKj7iF3BMSqolBmUTKOpxVLmDpWVTFkuACKkEgsOJ2HrF1MyU4Qn7TiNK0pB/wAN/cwizgBKlBIQP6QDb1PzaFLiMhLutL9Pdhgsno7f7QIrEFIIuSRVmbkL8YMlrdO5Pp+TwpnqdUJknKYLJioHUxNzThDfCYOZKSZpl6mFAqzmxaNMrRNVMGlIoXNOHrxjfDDVEqsZFF3Qeann4HDJlPME4ltLggBzuaGl9oBwGEBEsgaglYG7karW5wb2rzWaAmWvTVywI2px5mEmV41QJRqZ67jxAE14U+kVme1pUd7Wss8+tpxmmGPeEdzpYANXrv1hpLy9Ywz9ynyEuRxDveBsLrLLUpyWqXJraHctKVjRMnTEoIZwkUHv+EQj1bC43hL/AMxrgG4Feqr2VYBZmoAlpN7gcDzgzPstmAodCA4Nm5Q3l5bhZKgr+MIqQDrSKtEKV4bEnxYicClwH/R+EaA4baV3auMyhw49Cq6MNMl+LShg70GwgHJ5Ki5SEqZW4HURa8ZkuFKP/wA1QFdwTUcGfbhEeXdihpeTitSV1DhvoYUjIKj85nz7PGeh6rfOcommVq7tFGNAmxp+MCZHhJmopCEVDi1x68PpD5WQYgyygzH8LOFHhzIhRIyTEylpUoqDGpDmhobcjFjVghWjkaY3NJHlyhc1y+fLmFgAD4gyj/5cYYowk+dJcJSFcQoio/xbxJn2XHSF9+DpLXNj68WgXIpR1FHfgPUVNxffh9INU71Xra6IOBFjyKBy+bOStlJcEsXUaH/NG+d5XOSQoy/CT98lle8bZzlhRM/vgQqrvvvv+3hlhsKrESSDiA9i6jcVBv0gBvLf6TPLRtlBFHnlK5eAOIQR3CQtO4V872LQDhpKpSilchxYjXY8RygrDIXKXWczFlDUbb7+sG53lZI71M8GzsrbY3/fpHqseY9F47Wu2k9k8cpPmGSqR9oiUoJpZTs/1Ea/wInikuYJgHFx/tDXK9SgZSp4ZqOo1G6b/v0gHEYaZh5g0zhxB1XG4jxA5r+EADe0ntDjlL0yyl5c1E1utR+kRTcKuX4kibp48uf5xYMRg1z0BaZqSobaq/0wHgZszyKmJ0mgc2fY0tALQlBsWK8xlKSJRqRNc3j2GkzIJrlpiG6/pGQNrvBHdH+739lTV5ZMQoD4jwvBU2TNkgGYkjn/ALRYJGUzEgzFqGq5LmnyvC2cibMU13oA5ibmX0UmRt/xPqh5OJBu3VgfnB4JNgn2H5RriOz6paCpSgk8jc7BmgbBYea7JD/029jEH6cjhMHCr/KZScRWv5RY8lxgBa44XB6hq+qTFVTMALTAUnnSN/4koJYuAzHq35xn2kFedRCumPTpWJgAIVyB/Ej0Ci24ECZ8HSFi1qF263I9aQrOfkoWklIKSkDn94En5O/JoZYeZ3iDLSUqCrUL9QGf3hxGXcKV0q3/ABJAI9oJynLFTlOD1YP6Uiy5f2ORq1zSVWZG3q30ibtTmAw0sSpSQkrG1GH5xVsYZ2nLxkHDeUrn4FOtCMRiCAo2SX5AqLsK03iDPMdh8Oky8OkLUQNUwqcAHbmacmcRW8MjUWUsJfc2PLrC2aopUXq1H+UASueSquaRQccfYIzEEEhR2tT1jMIoATFqepSAwq5Ci46U+XONZaTMLAdB03+cHmQEhIdyHJcN4uN6hgGjO51YKD2Nd2eqNyzEIQSlYr/zHVpcCt+fxb8omn5wgU+IX1OB1f8AKK/PxZe7mByCYX5QJspDoB45VpGI71KkJSkOL+Fn4u7e5DRpNwc1CAoy1JdlJJFGO1r8d4ruAxszDq1ylLQah009OB2pHRcs/tFw60SkYhKgs+GYopBQKefckEtRqOeFdse0BK50jHWcqszPtEjUoOC3uCzNu4sYeYPDTO68YaWCBqCBpALlavK9htYkdIZZr2olp8EhCFJ8QLgaf5VJIoejQoOOxE8AGctYDUB0AvWulgbbwr5I+DlKd8huqTPBZjipCQhMgqQGEoagdYBIJKh5bguenOHvZzPE4pBPhCwQFJBcAnZ9z0ipIwcxSVKQqYkhvCkmtQxLH9fpHkrEfwsyWTKKlJupIAGmrc9Vd3gjUDwUvk5wVf8AEYGXMDLQlXUQlxPZCSVBSHQQXoXHzh7gcWmchMxBdKg4/I84ni4N5QbJJHgEhU7Ouzye7J0r1JqG8Q5ige0VzLVSETAFlYBoaENwNo6nC3MclkzvMgauLVht3VaYtWQ0seTR/CpOd4LD0WlSuCqH0NvT2jzJpuGLy1lX8v4ptFonYNMpGlUlK0s2phbnThFOnrly1kd2PCXBpbYxQkDtClphcZmFmfI2osxwkiWvwlem6Tw5WuPyg9CMNPlsSoKHyPHpBxxkifKYyQDyaiuP72hJIxiJa3MoOKEUqNxb5x40DfQpgHvbXaBHnyhsOZUtfi1cFD8RSCs0wGHUNctajuQ1xxFLwwzOZJmoCkSgFCotUcOsL8szSWgsqUCk9Kc7R7AweF7tuG8A2Ol8peiegBgo+36RkWGbLwyiT3N+BAEZB+WPFH5h/YVUMRLWqgW42FawfhsjWlOtSwkgcTT9YjwGSTCAt0jg5PvaIcVLWo6QQQN3LE8bRKqyQh3+wxw88KBchcxTO+wBf9vDdGR90gqUsDc0+QrG+V9nFEBZUkPYVtxgPG4MqUQFApFjWps8Hu5Iyh+o7ZG7jnCGRgCtTag6j6fWwjXN8AmSopSvUCnUDTzD8KCLDlPZglIWVAE2pt77wJh8m/icQUpJMtDpKgG3BO/L6QjxjjKWR7XHsuwPfKXZLkK8Us6XEtWlRVwPLnHTcsyxEhLJFdzuYhnTZOClJDMlwkaRx36ACA8djk94ClylQSCxLLSoEgMbHcKF2I2hAKWB8t4HCZTs0QnWA6lII1AbUCiXNKAvFF7V5snEjvJSSyHBKqE2sIfSpKSr7RRUlqK0qGpQcsFMAd9y+0UfErOlSEhkBRiUpJwnhaLtAYRClVPm2B4cYMzGWAySxIqSRXpG2E0gkqcJG3p7wGme6go13b8IkTnC6DGgDKOlJ7sV1aiKkKYgbJBY+voIjIJDD1j1tWrVqdiWF+bnb23jyavw3/ZifqrMjAF9UCpIDRJOWdLswter/X1jdMt6kt+bdI2KU1uDelRp4Wu7Q6BxdIGcosH3t6fhGmHBUWHD5NEuLmaiOASN/X0vDTCpKJKUq0p1DXUDUdQcB78GEO521t0sm0vfV4WZHifFoLkJ2PNhFvYhJ0JTUM5oWP14+kVnIEDvZgsWPPf247xZMKpcsJcAi778Gva0Z5T2l4NAGFNk0iYCVhWjwgFFC5BfxdLjasa5nN+zJBWuY9HpRXmdL+EjlGi8ZMSoqMsh3JU7li4uK26tGmLUKAFibcX5wm6kscW91lXTsggHDAsASpVeLFnhwUwsyYaJKAkuAL8XqfnDNMx46cYpgCxSkF5I8UNi5xQkqCFLI+FNz7mEyO0RJ09xNCiDQpcpVUspqAEMXffaLEpMC4iUkpOoJIuQWanGHwppThu0CFS9RSoKAJUkhmAIBNduD3YxHmmUomVl6dQrppY/QGKvmGGVqVMAQConVpKTQvwtQkWr6xLl65mHX3iFagpgoHcbMeXy+UAyBpWiKN47TTwvcLmIkTCFygBZQLeht+6xvnc1CmmJlAEea1Rxtt9OkWLE4WXiUd4gAkOHIu1x+sLsBmaUPKmSvEm1BVPtt+UXY6xRK0iRriJGtz1ykuV5ylB0mWCk9KH2tGucTEP3iZQAPmFL8bRtmcxCF0l+E1Fva230g7LM8QU6FSwSLGlR7Xgg/wCJKu9haRKxh88pLLz1SQEhKWFqJ/8AGMgyfhk6joSkJ2BDkcoyPbXeKpthOSwqvY6ZNHg8Q4+L5XjMvyydMqArSL134VMRSp61nZzcsfe8OxnKpKAEpTwAY34msSFHJXnB7W0wC+qGzIz0+B1OQ58Qtwv+xEOWZPNmmiTpF/EPa8RHGzFq2KlHhvDuVm6pEu6WFTS5gCibKZzZGMpoFnlC5pJnBaZAJC5lSdT6Ubqp7DjFyy/DS8HIdTJAAfc8hxJf3JMI+xOGXPUrEzaqmF+iE0SBycE+gjTttmUiYUJRMVrQoux8A2LvQlxfasKT1XNmkLiGH6pVjc3mTVKStRXL1lSRo1NfSCOFdyWodoiyrEqVM7pcxEqWUqd20g6eY+9wo70rAyZK0gMQ4FRY9b1HMQy7PYFU/ESxMR3iKu4cBNb8LDrABPCM2nY1thXbI8q7uToKgsGo4AMLfXaOX5sNMyYE+UKanM/7x2rSEpOwb5RxvO0J75YlHUnVduJicoqlKCy5C5tKShGkBiCUnm1Kex949kyNMoKAZRLO99yluGkO9j6R5nU7WUqJcliXu4SA5/ONZMxSQxBoHu4OoUJ5MaesQYMLouKjmnUWSLJJJd3AFTUOKA04uY8VMJrpDOXNSfF+W3ONsWHWQHNWS40kgFg4Nj1iCWApSUl2JanODVlHdTco3EyzLUpGpIcJBsXdIWCDZrElxtSlF80sCIZrwa5ffAAaHXLUpvC8tQUQHNVUs7n2MATA6wkOSVAGoNetiCa+vrB2oBxpaSsOaFQZRttT8PyizS8VKXLCJiQVCWNKrEgJCQGZlEHgRY1hVjpYABrpUTY7P8iIgmSlKnd4LlQPmo5qf9oeQDB8Flidk+eFpIx3dqcpYHzadgfwi04DFpWkEETE0YPUEfjCSXIQrUlQJUPiTwPK7QWjLJJmJ7p0GgJCi7mxO0Z37XZWd0hY+h0RmOzdbMEaaXV+/lCqQqapaVKCmezH6Q0w0tRUEgFXiALkmx4Hf8otWHwKQpOpJQne54+9GiVNA8Vpj1JeCOELk/aNMlkTSAhnBPAxYZOfYVRZOIlE0prTv6wqzXIJSyCgu1NJDcS/vtFZzbIwnxhkKA6ciDwo8aoXOaNpUnxtflq6BMzqUCEpWlRPBQP4wStImIIUHBuI5lkcmapJ8ShpqARcuC9Ra3tDbMsdPn+AlQH3ZaSx63JHq0ETdsi/oouYQ26UvarGFaihJSuWGHgZ00sS1C7ekV+VNNAFaaguDuOewh7l/ZyePEmWQW3ITCheGUF/aIZSX8Db7Ua1qmHBc7pQSxt3GgmmHx85BlJStSUJIcHSdSXBLAJoGehLxYM0wSJgTPQApq9R+6RTpmJJKQA5u5/fGLv2SlrMhlrStPlACSCnikl6+0WaaVpA2J3ZOeqCnDCTpdgHsdJdKv04RV9UlCqhik3Y3Hpb6xaDlATPKSopSs0p8XH1p6xDnvZQaTMSokp8wa6ePUfSNWXCwtUMkUZ2ucaK0w+aYEpBVpSdxoVf2tGRXzlHAn2jIG9/krnQs6PKLy1OHlI8Wh7qOnh6bQqx+OlTFuAAkUSNO3G1/wB7RHmeFUDodNLsTfhaN8oyFc5TOAkXNT6QhLnGgEI442f9znWnPZ5clA1qIc28Ng97b/TrC/tlnCZoTJlWJANGdVm9Px5Q0zLJlSZb60kmgDEV/SpirycIf4uQkt50n/U/4QJCQNqQRxvuUEmvsun5BhBLlBKbABI6JDfV4r/arLJs3Ep7vDhQCdOpQDOog63YsUs1Qblmi1ZWPs0+v1MCdp8UqXKAQsJKixLgK0sfK5u7e8IMLlSm3ErmOIws5AWsIQpCFBKmcgVIABodLg2bzCLb/Z2ZZWsy5hHh8UpQdQL0Ouyk3bepgjEYed9nLlypcySpZTMDeEy0KATdXJRNak2q0WrLcqkyA0qWlA3YVPU3PrDmqzylt3FqDPsR3chamdha1DR45TmUpEpSShVJgBBJstNW9XIHUx2PGYcTEqQqykkH1pHLu0PY+ZIJIPeJ+Y4+F/pGaUdStWmeAcqu4+Xq0nr+Eay0ENUVrzBdg4oHF6cREhxCUEJJcetOReDZGHSpNflGUv2LogBwS3Gyg6WUlQKWJS9FJLF3SKltuNb1myqcNExJUkKIoCGt4tRU1Q4ZoOxOWOkEVPt6wKjAgUapDXfc/uvWGE7eUGwk4tR4LFBKiJiVLQUklrhZI8XA1CT4nHIuYhWrXpJow2YVLqJoBTUTTYMIa4rDDTpArRqX6HY/rEGZa9atQZQ8wCQmrAEMKA0gNfYTloBKDxpJQm1Aep2gBSlaRp2Vf0duVYLnylafMz7Nz34cYCSCCUgFQIej3HTf97xXdaxubtNqWXjCS9dT3BbcEg8Qz0hxh8wCpoCKAjxBY+KwYpqerCDeyfZOZMSVzZekA0C/A7gHUVM+gcBWhpxIxXZhQJmKCAR8CXYvsCLN825xKRwOK+qzuawgknK1XMUghOnSFi5JBpvvuP3eDcDjlpSoqWVEFgSqhJNwGsG4xBp75KHDOHargWDilyCfWJsxwKpWkEmrlwAya2G5ozxjBIWTIKf4HvVBWnSRfzDUdXIwFmGVzp5CfCkhXict82+hjfs3i9Kyk1J2FUk8aA0bhwiwjNAuYEACrvRmbe3FmhxOa4VWTOHCWYHs9iEEBkljSoYUqPFtA+KnzpWplKQTcFIanCjfWOgYJLS09I9nJBuB7PG1sNjcMFK5xdyUnyNCu7ClTFL1AEOAGHteK3n+EkS8QSod5MmOQJhdCXpRIAf1NKRdpO8CqyqWFKWhIRMUkjUAKPV2sS9Y0NFNpClzrEYFSELKUJGkJ1hg4C/uOLlISXv5otHYrKpkqWFqKfG6jUqJHw1fSKVoN22iMytZ8RAKlaFKWAUEM4QoE1LpDFyzlm3tOClKSgBZSSPuhg2wbpDA2EKyq/2wwZVKJDuA4a/hNbfyk+0JMunTZqa94VChoej23b5GLrmkt0j/ABD3SYo2B7QCUsLCVEWIpVO+97Ee0VYQOSurpg58J2tsj3/pL5/ZnEFRKEqCTUApU/S0ZF4R2gSQClBINi/6RkX2NRGq1X7PwVyNOJWo7OfqfWLRluZrlICQEtuWuaPv+3Hr5kPZ1BGter+W3qbfv1iXO8DKQAhJVqVU1FE15bn6HnEg1zRao+aCR4j2k+/VKcfncycrUWYUSGPvfc16AQtwuIP8bKUpmCkD3LQ4wuUpUQBqJJYV59Im7V5EiQZKkaqBnf4kkF/Uuf2Ik8OrcVSd8UbREAr9lg8DcCofMxDnWRy8UlImagUl0lJqD8wY2yaeFgKBcTEpWPZjDYJjwNLiSDOVzbMZUrE/ZoM1MyUSEhY0qY/ExPlJ383Ii17yjECZLFSVJ8KnDEKADuNuPrB+iPUywLC94JNpAFHMG8Ks7lvDoocQLPkahpN9ozzsL2EBVjdTrK5d2jyJASpaJY17/iecJsvwMwIoDxD0erNyat9vR+lYrDMawvxWF1AgU5iON85zRtK6jCCqQrGTUGqa/WI15wUnxI+jw/xXZ9Sn+0NeUCYfsyUkudRY3t7frFI5Iz3k7tzeDaUTMaueXRLVQB9KSqzByzs/1MDqKjUuG6dAIscnIVAllaQeFHF6tGyslWl7KBbkbxX58Q4UiZSFFhOzspUsKVOKl3KUlKXa6UlXmDuNQpQgWeLtlWU4fCpCu58SgQDpdfqdi2/IxTzKmIqEkNV2exf8IZZ5isWBLCgrSpBUFJRUGiVBRYtXejPeIkueaaVAsc4gE8oLNM9SmWJGkzilGglalMRq1HU1VKpcEUJrWK+0xaiXIdnCfClhQAAUYCw5RNIkcbmGWHQkERpb2QvqdJ8MhjaCRZS84FcvxIUUkcCxptDfBY9c+XpCla7rBDi5LpL0fcN7WiXHYiX3bJAfptAnZvBTVlRlKSCnYg1BttahqHrtWPSEAX1WH4xCwQ76o8eqPwMkJm6klSWAcF2ffSdhwTWLblk/Cy9OpJCz4ju5qBX4gxLbB7CK7JUpSilwlQLEKcocDVdqUrtDzKsDLRM7yZKehJ01SSBcVrT8H4xCFxJXyNqxYPMdSUuhYDVVpISTx5BoInTAQ4LiJJWCRLqh0g7A+H2sPSIAnUqlt+ZjqsDgMm04W0lFI1xeGK0sFlB4hvau0FhEe6YoilOFyZCSrUEqBYBLFgAOBJ/QQyCIl0x7pgheQOMQ+kdT7JP5xzfGdnlylmWpYJDMdNwbFtX7Yx0bHztOpQrpZI5qJf6RU+0uLmLQFgB0XYXQb9Wv77PFWNBBtdPQOlY4beDykiMtWAwmsNvAk/VUexCMzmcU+x/OMj29i7R0rzmlEc5mIS5VQWDD0Ap+/opVjJilFSlEqJc25crUhpm+Cl69KVLZN7F1H02t+664LJhMUEhSq8x14cK+nOPODyaWKAwNb83bSkyWctJ1hR4B25Oedm9VdRF2ux0xcnSVEkFxxYAOfl8z6XOR2akpAA10/m/SK3jcvlqmq0lWkeEVG1CbbkH9vBe07aUopYdQ/u58cKX+zbNNcjuj55BdPOWrb6+wjocpQIBFjHGcDLVgcYlaH016FG46gt+79Zy3FJISpJeWuqTwJ+GIBYNVHTzSYhMe6YkAj1oKxqPTGk2S8EaYzTAXknxeF1Xor6wnn4UpNoty5IN4En4XiNQ+cYtRpBJkcrRFOWYKqapUadzD6blwPl/WIF5eRcRyZNPI3kLe2Zp6pQJUbJkwxThC9jB2GylR+GJiNzjQCYytHKQHCaiA35HlDleDmLkELdaUuSVFyAfu0D9DeHcrLUoZ0lStmFB1MFS8s1F1UpsR9GZveNsWle0+fvlYJpw44XL8b2RmhXgZjZ7X2qaN+MB/+np7syX/AKvx8vz4R2YZejcWtWF2JyRlqUgnSoElNH1WdJNulosYpw2wrxfFdTGKBXLV9m57hK2Sk1cMr2Y3JsDE2Cy9MtWlAWlgUrWpn1KZLOKAl6DaLuuWGmSiPHpNS6RbzFrGF+U4CcmSVaNSx5tRYqDkuLgkDi0Z6kkHv8rNqddPqMSHHghcNITKStWgKXTzb7FzzFLxZcBj04iUxopnoKA2d3O+0AyZPeUKFV2aGmAynQOAPwgxp0jZGnHHVYmhD5ZrUjQaaSQ7bbN7t6QzlygBEyZbRvpjpNbQpUUQTHumJdMYEwyKi0xrOVpBPsOJ2EENAWKxASkzSHAfu0/eVx/XapggJmN3FIO0aCe7QFEFB1qZqqOx5M49eRIKkZDKWkKExZSocEjhQ+FwaMd/WKivOpiiVKSnUbu96PvxfpThDHIu0cwEyzp+8mnuL+vvYWu1zR2QuvNo9QyJpj+v16obGdg1hZEqYrR8LhJLN6RkWL/jUzgPY/l++VoyKUPAKIdrgK3H7rkUvGL/AJfY/n194e5DmK0ArZJJoCxZq1vupt7DYmqfAZVMmqCQkcT4hYX/AAHUxZpWRTuCR/i6cv23Foizfyts79N+m4/yvcy7UTQhkhIUpwCxoKuaG7EetdxCWVjVhvKw5Hlz5fTgI0n4aYZiiwLeEV2BP1L/ADifCZVMmKSkAVLPq23NvuufaFcXuNK0DNPCwvGPujESjOkHUE6z5VNZgw9CXpzApRwuzHac4SaZGJ/ulFj/ACH739JpX1i3SshnAMAigYDVwFvL0Hvyiqdpuz65sxQ8OpHhBct94v4efp7x6Rp5WOoJrDDk56rqOGnswJdJ8q9jyPODQI432V7UzcCr+HxSSqS7NdSNqcUvtttwjq+AxQUgLlq7yUagipH5iJrmywlrqKPaB8fMKJZUFIQ1dSw6fWo+sES1BQcFxG7R5Z1QMfjpq2mGbLRLmF/AuYW7vwqSNG9uF32i35fmEpctCgpgqidZZSmOmmouXp1cQHnuAlKWhc6YlCHACShJClV8xU4IbkGrUQox/Z9p0pSUqUgqSUiUBpSUnUSdThKbU1bMBaPJwWkUcK3Lw4VcRocKR5T6GKziMrnyp4xM2YVIlqcDxFTEEaWSGCfFdma7QmzrtHMXNSuW6CCyWJdSSzOLFlU5vY2gEJTggA2r8kqF0A9InTjeKSPSKVO7cr0IT3SRMmJ1IWlWtDB9SiGCksxvTm0e5L23LhOJAY01pDeKt6sQWNQ3rVvbdqNEmqV4Tjk8Yk/jk8YrkvtjhC7rKW4pJ9meJ8Z2owstAWV6gSwCUkqJuzbFiLtcR5FzHN5CdnHJjw407JJ9Ir2C7WyphI0mX4VKBmEAAJ3UxOkW9xGsvtSVIGmSRMIrqPhHA8T0oawjnBosleYwv7uU9dZJISA+5/fKPU4YnzKJ5CghB/6oEhP2qhMIdyKVJGlJpperbWdtoZTO0UpP8P8A/OxFR4QWvXiQPfhBjAe3c1K9uw0U2RLADCPWisrzSfOmzRhlpC5J0mTNA0LDka0qHiB+VuMPstxC1p+0SETEllJBcAsDQ7gggxQtpKCiWjGjZo9aAitQI9aPFrCb34C5iKedKSuYCyQ+hIcluPE8o8iGrVZCgVKLSxcn4v0hViZc6eQtKGQ3hBUAwptsa+6TwS4uY5p3hqQEioD0s7v0BL8A/BzshzNDFClppUeLiQki7eYin8wHM2a0tF9VsdG+FoeP/FTs87PTpa9QSlluQAbKAqLNWnz4EwEnKpwIKdDguCSf/Hg3+YR0XN5kqbKIC0ktqTvUAkWNXAIbeoraKYc0lm6/kTuRw534OfioQ0HJXR0etllYWHp/Cc4bJpkxCVgoYjfW/T0t+ceQiOdyxR18aJLVrwvx5vGRT6qBi1t4Pv7IfIAiWh1LTqVU+KwDMNq+IbP4gDtBGd5uiXL0pWnWvwjxBwKgqZ9mI6xVJajx9z7ufZzw0qhZOnGYoqelh04s7VNTCulAHCDfhxfJbneuE7lYiWAwUlm4izP9APYbgPZ+zCpYKllSQfKKjiNW1fEpIoSHJsXjnyeQc/iYsWDToSEg2FeZNzS7/PqIWN/VbdVpy9uwGlfsTm8mWhSjMT4Q/mFbgCpuSkgdDFMl49BqVpcuSX3PiJ47v68XBW5tOJKUO/xH98zX57mBxCvk8kdF8PEdutWKTl+HxatEwhk1cM4L6AHY/ERwtcigTzk4nK165MzXJJBJAJSQSQNQ+E+E1HD0g/IkeFSuJbayb+jv8n2MH5hN0oWeR/Lrf9uxJIBFqMukMkhO7HojezXbjC4whOvuJ9tKrKPLZX1i3CaU+cU+8mo/MRwvHdm5aw6fArkKH0/KC8m7S5jgCEuZ0rgp1hhwUPEn1ccojazaj4dJGL5C7Pi8HLno0rAWm/Q8QRUHmIXSuyslL6FTUv8AdmFPzFYR5L/aHgp7d7qw0zifL/mFG6tFyw0wqAVLmImpNi/4ihg0ua6KjlKD2SknzLmq/qXqPuQ/zhH2r7LYeTJM2WruGoWSZnePZOlStLuLtTiKxeROI8yVD0ce4j0LSqjg8v0gJdhGQuGScO6tU11AhjcAmwS4ajcAHb3mlqQlKtZYB3F9TO17ngXccY6xn2QJnSFoQhCVFiCzB0qCqsHakVaR/Z3MWr7WalKXBZGpVn+8we1SDa1YV1krVp9S2Npa4Z8VS5OBuV6QHO58p2NQPanWGU2QqarRKciZRzuoAkFKQLBI2pR+Ji3y/wCzxAU5m0/llgK9ySPlAOL7Bz0zNUqYFp21KKVCzCiSOLnelBA2lXl1cYbTOffiqlPlrlTCkjxJopJegYKLFSXBAsEg3rysGEWnXLlzNQHhYTFpA0rDhQWUjY0u9r2tWVdkUlAOLSFzHU7KJBc3JYEqZgdizlzFjnYGWtOlaEqTZlJBHzgvY11Wua1xb3TSq83s/MJMktMwkxnYISpLMQSQkEl96k8rwJO7NGZipdErkSvCkpIAQw1aJiQQVEK4NRVXiyJ7MYVNpTDhqVp/y6tPyhjJ7tCQlOkAUCUig5ACHBI4Q2lyrWG7NrlY1WIQEETKKUklJD+YsrUK0NG9N7Dhculy1FSUspVySS++5MEgk2SepoIwyz8SwOSb/nAJJTbKWKUBcx4yiH8g4m/t+ceLCk/3csP95RbjXcnpS8UjN14uaopmkUJGkEhLs4YaQ9aPXc2ghpK06WBsrquvX+lYMR2hlIX3crxrL+M2cbCrqPJPCF2KUZgOvxOCC9Qx9GagNqsDYJEJMPlkwKBdNK/EXFKMBV0vTpxEW+XkR/5ganwl21E31X0tVqFzwAq2mjK3SjT6d1A35rnRlaSUEVSdO21o2kTu7WF2a9vKaGu1OlosvaDs2UqSsTH1jSrw01JTQgPQX6ANWFv/AAQffX0AHEUt1HUmwSYG03YXUj1kMsNfRMit933dxXd39L7BL7Jir5ph+7mEfCvxCjV+INtWrVZ4vGRZXLUhlFZUhgXWai4Ng4IYPvoTYRvnPZmVMlEJCtYqnxqdwAG84FQN6OSeMO6jhcyP4kyKTg+a5y8ZDuVgJbOJaSDVzNIvWxNuB3DGMifySu4NY09P4/tIM1ysS5VJh1KYCgFnc8gB8qPClGW8FHhb0r639ILzLM0zJhOtOlNE1BoKk3b8xSNZWKR95PuDRIre4A43FLiKOAJXG0hcI9z3c/wj8iyHvVl1lkvsPMaJet7kgjhWLQns6n/mL3+7u3Ll7mIslxEuXLAUtIUXKgTUMkKIrXwoId4IzXO5cqUo60hTEJ/qYHhcODFNgAXMl1Ur5CWkqrYvLwqdMIUrSFaRaySxukbgj8aiPZeWJuVk0f4R9Qwc0qzWLXjWTi5aQ2tNAbNsK2/Z6w0ynFS+8T4qB1FnoEDUbEH7oo7uxBiQaCV2nSOhh5yB+VZMB2aQlCAVrdID2uAX2O5e+zWdwu0uSoTJACpjqWkCxsk7aeT9WA2TDw5pKDuq2p/CfhAJ2rQjrtFd7T5tKVOSnU/dpU9CWUpv5a04GrmxAMUIXH0z5nytBcfylicqT95XoQeewrTg73DsUh32byGWpaiSuiR8X3lPsK0Teo3BeykZlLHxcdibEPtVyx21XDEObN2czOUmWo6iXUqwJ8gAVYVLkmwJDlixMTa0dF1PiErxHQJyVmP7BYKc5XKOo/EFFJu+1+Fdo5/P7HLkTlnBYqZLZagAVEPppUoLGvEelGjq685lJBJJoFEsknygEtSrguOIchwIowzRBcuouVHyqq6id+tPwN/Fo6rBoYnSPO6yK80Fg+0Wc4dgpKMSn0Ki3Bik/wCkvzNIsEvt4tIH8VgJqDuQkkf6gmFpzNACgyj4VC1yabgir7ggtURef+NIAYJUWCmbTXSAwHi+IGnQu1IXZjGUdbD8t4DWpDL7eZcfMtcrqlf/AGgiGEntVl6rY5A/qmAf9UL+2GOkKlpBkhZMwVKUHy9TuOtmIBiszMNhD/7VG/wpG4bfcV5Wq7wCxNp9G+ZtkELo0nNMOryYyUrotB/GJxiZX/7KPdMc9yjL8GZpfCIPhmGrgPqRpBYsHD3BagDRYP4DBh9ODk/Ezjg2l/Dwd+Ba4cgfLUJdPIx5bR+yfTc1wyPPi5Q6zED8YEX2mwA/92lXJK9VuSXinZmJIxC+7w0lIZLeH1BswPTdi5jdGYKHlShPoeLjcc/UuGNY9sHUrZD8Ne9odn8K74XMpUwapMmbMHHQUilLzCmJ8ViZ6ZalIlS0sCQCSo020pH0MIMlziZ3VSB4pm3FWoFy1hTe7u9CTjc0mKQtL3SsWSfcFLFvKX2NWUWg/LysR0s11X5UMzMpy7zS3BACRys5/wBTHZwHifJlNNSbvqDmpYh7sTcJ3As5NBFORjJpAdZtwTxfh6cwADHoxi0kKK1eEpVVvhVr+vyhrbwuxJ8PJiIaAMLq0VbtBJ0ziWosA2+IUL0Adgm5ruwFdRjV7E7N4ibEkXLGr8jYukAQi7Rue7WdjpvsbXL09TWrOBHmt2rn6XSSNlBJCYCYBvzr01bivGv9R+ERY8pzCX3TFaRodJcgMEp1jYWQQeQjmegcB7cIYZFP0rKQW1MQBxTsA9SxsBtcB4G4Owt+t+HFzA6+Fec8nS1yVp1p1JBUKiipelXNmdPQKBim/wDFJR+MfMip01bbjy6kw0BJ34M3qAx92P8AURFPxMrRMWjgXH9JtufnDnshJoNJtcWl3Ks2T9oJUuaHUWV4VOGu5BJIAdwxrdfAAxYpmdo+6vpQGztVV3IT1I2rHMFnr6UbpFhy7E95LST5rED7wO1SxJs5d1KUbCA1wcvaz4YwP3Wcr3MkKM1ZlIOglx4ZJqamq5oV5n2bhRoyJCkGukHnqAfo5duB3DRkaN3l+FIaWhW4rkmHFB0hhhEArSCAQSHG14yMjE3ldMgbPorDhDUf4P8Aq0/SnSFeZrOqSHLEAnmaivoB7RkZFXcKVUfstJW0NsjSNZ6oHoVgEdCIyMicfeW6fufZO5AcJfcIf1mFP/TTpSK9NPjmf1RkZBfwow9/6/2pxaHmUf3I/fxmMjIMXVU1PARON/u19F/Kv1hCkW6CMjIWVHSclZOUwcU8tuoi2qUa9f8A6wr616x5GQ0XClrP1PolefKPg/qHzRAEZGQsnK0aXuphlQ+0J3CC3LxoFPQn3h0pN/8AGPQKYewjIyKs7qw6j9U++gSTMkjvCWuE/v5wNtGRkSPK6EHcCdZBSWpvvE+rXhhOoFckrb/CBp9nLcHMZGRYcLkSfqH1KqUry+/1MYbHoYyMiB7y7Df0/orJl6iZMskkkoQSTckzNJJ6pAHSkBZ+s9yqp2/6jGRkXXHj7ySrjaWsiZLYkOsAtuCC4PKMjIg3ldeb9IqxD9+s3Sf9IA6Bor2eH7ZHNCv+sxkZFz3SufD3h6oCbaD8kV5xswp1DH3EZGROHvLbrO4PX+01TLCnJAJ1KqQ9lED5RkZGRpXMsr//2Q==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17" descr="data:image/jpeg;base64,/9j/4AAQSkZJRgABAQAAAQABAAD/2wCEAAkGBxQSEhUUExQWFhUXGRkZGRgYGB4aGhwYGBodGB0YHB4fHCggHRolHBsdJDIhJSkrLi4uHB8zODMsNygtLisBCgoKDg0OGxAQGy8kICQvLCwsLC80LCwsLCwsNCwsNCwsLCwuLCwsLCwsLCwsLCwsLCwsLCwsLCwsLCwsLCwsLP/AABEIAMIBAwMBIgACEQEDEQH/xAAbAAACAgMBAAAAAAAAAAAAAAAEBQMGAAIHAf/EAEUQAAECBAQDBgMGAwYFBAMAAAECEQADITEEBRJBUWFxBhMiMoGRQqGxI1LB0eHwFGJyBzOCkqLxFVOywtIWRGPDNFST/8QAGgEAAwEBAQEAAAAAAAAAAAAAAQIDBAUABv/EADERAAEEAQMBBgUEAgMAAAAAAAEAAgMRIQQSMUEiMlFhcfAFE4GRoTNSsdFCwRQj8f/aAAwDAQACEQMRAD8A5FPw5SeUSYfDg7/sxcVYENFbzPAmWpxY/KPOYQnY4WocXgwgsK9GP0gcAQZPUjSkB9Qd+f5RPPyxSKtTjwiRKuKS4SHq0FIlai6rcHP+8byWF6/vb84kklj+/wDaJmQpwKUkvLws1Uegen4e8FyculJsST1JP+h4ExCNSSCeDHmLbD5QZhJilAAOOLuwalfE3yhd58UcrWZl6EhwBXiJj/OApuWqNUpA6Bvxiw4fDAcCeLflaCZeH2ZgIWza9YVLTJKCDptG+Pw4B1Cyqg/OHmZ4IpLgUhPOWydB4kp5HcdN4rHJmikkbYsJebRAtBQogggi43ghGL0ulKUji4C3O/mFH4R5OnqWszFrK1KLlRJJfqfaNGKWZG5WjWw4kV5P+Ua9o1upKEigc+7Af6QPeJMLOKBqIbSl/wDN5R7V9RBuRZlNUhZ8WkKqQgKSCoOATpLUFBygZPCp5FV+VIOnxJLO7v6QWhCCGYi29eRh/JzWcS2lP/8ANP8A4RFmmaYitEtxEtI/7RCGMnNo/KcPD8Jb/DOhku/LiTA+RiYZqUyyrWdQLJB8GljfkSLfo0kT55TqKlJAJY2sAS3uIUy5lXUpViKGtS/teCGVgpDdhWCfl7JGrTLIvqWPpeBFoloBUHmdElKfch/lG2WYVExKgyjzCAf3WPMDhgF6VBQejaHrFRGBVq4Yc+SS4nEKUon2AFBe0MsH9sivnS7UuPQRticvCZtXA5oNi+3rEszA90ygqhYg93uw5R4Ck7IyHDPotZcsTPCosoWOk+1oxMsL8C6KFjp+VoJxkhK0iYk1FwJbfto8RKTNRfxp/wDjv6iCqVi/YQqpYfQuhFlaSOm1RHk2Ux0rB5KAb/trBGHSlYKFqZWx0F+kaIZ9ExVNiQqn6QEaz7/Cgmy2osdFAN7+GsazEAMFMRssD6+GJ1juzpUoKRs4V7xi/s/iSuWdnU0GktFCzUD4mI2UlvnSIpkkN4mI4pI+dINWGGpCklJunUr5iNLjVLUkcUalR6kpCX/wT2mBv6v0j2Ce8l7oY/1KjICXZ79lWfMs0RK8PmVwH48IrWMxKphdVBw2EQaSXUal6nrEgmOfE/W5jO+QuUmRgLAgENY8fT6xaZs9OllXZrRXJGGdSQapJAcc+dnaGOezdCglBqRXpxhoyQ0lOasJbMnoKyEinE7n02j1bDakDS1F9q8oJJMQOTarnqpFSitg4A3O8PMFKCfCOVeJivS55FqiDJU1QIanXiYBCUhWWTLakTAQJJmrAAUgvxFR9aRunGAXvwjySkTPQCC8UTOpBMwBFR9P0iy43HkpZIbnvCvFFI8rnnuTCh3awnDbFJSvB6yAXKuW4besH5blSSpUucsSigqdwXJQxKAUlQDiy2I6wNhUq1lSkrPQtSDu87yYhtzYBILLNXIFT1Matjg3JSOAvCTZlPURpAZDltyQ7gk7lvkwiPB4qaD4PCGSkhNAdIYEgXVevMxZM3yeUnSBJKCXP95sPWJsBksoy9SpYN7zWoOkUDHDFqboHlu5JcnWpU5AIKnNgWNjvDTOcIy/IU0HmU8eZRhUiYlkI/ztsYNzmUAoeFAcbLfeGHdWxsTmvDSff3QuHRollaUJJKdJKiFeEkeUbKfd4AyPDd4pXgCuIN7m0OcJOC5WgoRqAPiMzhakAdmiAshk1cVUU8TAvtBZnt7YA815IeSpyhQAcEBbfusaTp4UvUApO/mJ9bQdnGFAW+mWyg9FPUUMCScpUpClJSC3By/t+6QshcMBa3cB464WYrGy5gFwRvrJ/CPU46Xo0LUTwaZbhttASspmBQeWspULpQS3I0iCXgVEeIMxZiNKvYi0GzVrJvd3SeqNwmYplqIKlFJuyvnZoKnSFSlBaBM0mo8Y3q0KF4RiA1CIc5IkKSZSpYXwJLNy/KEbIL2lVY51knIW+IkKWO9lia+/iD036iI9Kp4b7XvB0IIj1MlUhbKlAjcarjiKxJmGXM02XKZN6LtzFYuq0MC/Q/65Q6JhP2U3veVnBiMlco6Vd5oPIfv0gkyBOTSURMA+9f8AT6QLL/5c2Wo9VFwYCFc49Rj7hRTNSPHLMwpPL6xGolR1SyvVcholm4dco+Rek/zX/WNV4Y+eUmYONf37QMoV1/P9rT/iKviCn38I/KMjwTk/EhZO9f0jI9uKXb5IdKtKnTxo9vaN9D+W/DoKnpEEiaCHcHmIIQAbfQxjOOVMZ4W0meUkN6crVEeqWVqc9PQRsmUCdWqv4nfZhBOHkJTZT9A5hd4GE1FDrLBh9I2RNYeUHqIaSEhJ8MlcxxuUhP5w+yvBFSglEiUnqQ/WpKj7iF3BMSqolBmUTKOpxVLmDpWVTFkuACKkEgsOJ2HrF1MyU4Qn7TiNK0pB/wAN/cwizgBKlBIQP6QDb1PzaFLiMhLutL9Pdhgsno7f7QIrEFIIuSRVmbkL8YMlrdO5Pp+TwpnqdUJknKYLJioHUxNzThDfCYOZKSZpl6mFAqzmxaNMrRNVMGlIoXNOHrxjfDDVEqsZFF3Qeann4HDJlPME4ltLggBzuaGl9oBwGEBEsgaglYG7karW5wb2rzWaAmWvTVywI2px5mEmV41QJRqZ67jxAE14U+kVme1pUd7Wss8+tpxmmGPeEdzpYANXrv1hpLy9Ywz9ynyEuRxDveBsLrLLUpyWqXJraHctKVjRMnTEoIZwkUHv+EQj1bC43hL/AMxrgG4Feqr2VYBZmoAlpN7gcDzgzPstmAodCA4Nm5Q3l5bhZKgr+MIqQDrSKtEKV4bEnxYicClwH/R+EaA4baV3auMyhw49Cq6MNMl+LShg70GwgHJ5Ki5SEqZW4HURa8ZkuFKP/wA1QFdwTUcGfbhEeXdihpeTitSV1DhvoYUjIKj85nz7PGeh6rfOcommVq7tFGNAmxp+MCZHhJmopCEVDi1x68PpD5WQYgyygzH8LOFHhzIhRIyTEylpUoqDGpDmhobcjFjVghWjkaY3NJHlyhc1y+fLmFgAD4gyj/5cYYowk+dJcJSFcQoio/xbxJn2XHSF9+DpLXNj68WgXIpR1FHfgPUVNxffh9INU71Xra6IOBFjyKBy+bOStlJcEsXUaH/NG+d5XOSQoy/CT98lle8bZzlhRM/vgQqrvvvv+3hlhsKrESSDiA9i6jcVBv0gBvLf6TPLRtlBFHnlK5eAOIQR3CQtO4V872LQDhpKpSilchxYjXY8RygrDIXKXWczFlDUbb7+sG53lZI71M8GzsrbY3/fpHqseY9F47Wu2k9k8cpPmGSqR9oiUoJpZTs/1Ea/wInikuYJgHFx/tDXK9SgZSp4ZqOo1G6b/v0gHEYaZh5g0zhxB1XG4jxA5r+EADe0ntDjlL0yyl5c1E1utR+kRTcKuX4kibp48uf5xYMRg1z0BaZqSobaq/0wHgZszyKmJ0mgc2fY0tALQlBsWK8xlKSJRqRNc3j2GkzIJrlpiG6/pGQNrvBHdH+739lTV5ZMQoD4jwvBU2TNkgGYkjn/ALRYJGUzEgzFqGq5LmnyvC2cibMU13oA5ibmX0UmRt/xPqh5OJBu3VgfnB4JNgn2H5RriOz6paCpSgk8jc7BmgbBYea7JD/029jEH6cjhMHCr/KZScRWv5RY8lxgBa44XB6hq+qTFVTMALTAUnnSN/4koJYuAzHq35xn2kFedRCumPTpWJgAIVyB/Ej0Ci24ECZ8HSFi1qF263I9aQrOfkoWklIKSkDn94En5O/JoZYeZ3iDLSUqCrUL9QGf3hxGXcKV0q3/ABJAI9oJynLFTlOD1YP6Uiy5f2ORq1zSVWZG3q30ibtTmAw0sSpSQkrG1GH5xVsYZ2nLxkHDeUrn4FOtCMRiCAo2SX5AqLsK03iDPMdh8Oky8OkLUQNUwqcAHbmacmcRW8MjUWUsJfc2PLrC2aopUXq1H+UASueSquaRQccfYIzEEEhR2tT1jMIoATFqepSAwq5Ci46U+XONZaTMLAdB03+cHmQEhIdyHJcN4uN6hgGjO51YKD2Nd2eqNyzEIQSlYr/zHVpcCt+fxb8omn5wgU+IX1OB1f8AKK/PxZe7mByCYX5QJspDoB45VpGI71KkJSkOL+Fn4u7e5DRpNwc1CAoy1JdlJJFGO1r8d4ruAxszDq1ylLQah009OB2pHRcs/tFw60SkYhKgs+GYopBQKefckEtRqOeFdse0BK50jHWcqszPtEjUoOC3uCzNu4sYeYPDTO68YaWCBqCBpALlavK9htYkdIZZr2olp8EhCFJ8QLgaf5VJIoejQoOOxE8AGctYDUB0AvWulgbbwr5I+DlKd8huqTPBZjipCQhMgqQGEoagdYBIJKh5bguenOHvZzPE4pBPhCwQFJBcAnZ9z0ipIwcxSVKQqYkhvCkmtQxLH9fpHkrEfwsyWTKKlJupIAGmrc9Vd3gjUDwUvk5wVf8AEYGXMDLQlXUQlxPZCSVBSHQQXoXHzh7gcWmchMxBdKg4/I84ni4N5QbJJHgEhU7Ouzye7J0r1JqG8Q5ige0VzLVSETAFlYBoaENwNo6nC3MclkzvMgauLVht3VaYtWQ0seTR/CpOd4LD0WlSuCqH0NvT2jzJpuGLy1lX8v4ptFonYNMpGlUlK0s2phbnThFOnrly1kd2PCXBpbYxQkDtClphcZmFmfI2osxwkiWvwlem6Tw5WuPyg9CMNPlsSoKHyPHpBxxkifKYyQDyaiuP72hJIxiJa3MoOKEUqNxb5x40DfQpgHvbXaBHnyhsOZUtfi1cFD8RSCs0wGHUNctajuQ1xxFLwwzOZJmoCkSgFCotUcOsL8szSWgsqUCk9Kc7R7AweF7tuG8A2Ol8peiegBgo+36RkWGbLwyiT3N+BAEZB+WPFH5h/YVUMRLWqgW42FawfhsjWlOtSwkgcTT9YjwGSTCAt0jg5PvaIcVLWo6QQQN3LE8bRKqyQh3+wxw88KBchcxTO+wBf9vDdGR90gqUsDc0+QrG+V9nFEBZUkPYVtxgPG4MqUQFApFjWps8Hu5Iyh+o7ZG7jnCGRgCtTag6j6fWwjXN8AmSopSvUCnUDTzD8KCLDlPZglIWVAE2pt77wJh8m/icQUpJMtDpKgG3BO/L6QjxjjKWR7XHsuwPfKXZLkK8Us6XEtWlRVwPLnHTcsyxEhLJFdzuYhnTZOClJDMlwkaRx36ACA8djk94ClylQSCxLLSoEgMbHcKF2I2hAKWB8t4HCZTs0QnWA6lII1AbUCiXNKAvFF7V5snEjvJSSyHBKqE2sIfSpKSr7RRUlqK0qGpQcsFMAd9y+0UfErOlSEhkBRiUpJwnhaLtAYRClVPm2B4cYMzGWAySxIqSRXpG2E0gkqcJG3p7wGme6go13b8IkTnC6DGgDKOlJ7sV1aiKkKYgbJBY+voIjIJDD1j1tWrVqdiWF+bnb23jyavw3/ZifqrMjAF9UCpIDRJOWdLswter/X1jdMt6kt+bdI2KU1uDelRp4Wu7Q6BxdIGcosH3t6fhGmHBUWHD5NEuLmaiOASN/X0vDTCpKJKUq0p1DXUDUdQcB78GEO521t0sm0vfV4WZHifFoLkJ2PNhFvYhJ0JTUM5oWP14+kVnIEDvZgsWPPf247xZMKpcsJcAi778Gva0Z5T2l4NAGFNk0iYCVhWjwgFFC5BfxdLjasa5nN+zJBWuY9HpRXmdL+EjlGi8ZMSoqMsh3JU7li4uK26tGmLUKAFibcX5wm6kscW91lXTsggHDAsASpVeLFnhwUwsyYaJKAkuAL8XqfnDNMx46cYpgCxSkF5I8UNi5xQkqCFLI+FNz7mEyO0RJ09xNCiDQpcpVUspqAEMXffaLEpMC4iUkpOoJIuQWanGHwppThu0CFS9RSoKAJUkhmAIBNduD3YxHmmUomVl6dQrppY/QGKvmGGVqVMAQConVpKTQvwtQkWr6xLl65mHX3iFagpgoHcbMeXy+UAyBpWiKN47TTwvcLmIkTCFygBZQLeht+6xvnc1CmmJlAEea1Rxtt9OkWLE4WXiUd4gAkOHIu1x+sLsBmaUPKmSvEm1BVPtt+UXY6xRK0iRriJGtz1ykuV5ylB0mWCk9KH2tGucTEP3iZQAPmFL8bRtmcxCF0l+E1Fva230g7LM8QU6FSwSLGlR7Xgg/wCJKu9haRKxh88pLLz1SQEhKWFqJ/8AGMgyfhk6joSkJ2BDkcoyPbXeKpthOSwqvY6ZNHg8Q4+L5XjMvyydMqArSL134VMRSp61nZzcsfe8OxnKpKAEpTwAY34msSFHJXnB7W0wC+qGzIz0+B1OQ58Qtwv+xEOWZPNmmiTpF/EPa8RHGzFq2KlHhvDuVm6pEu6WFTS5gCibKZzZGMpoFnlC5pJnBaZAJC5lSdT6Ubqp7DjFyy/DS8HIdTJAAfc8hxJf3JMI+xOGXPUrEzaqmF+iE0SBycE+gjTttmUiYUJRMVrQoux8A2LvQlxfasKT1XNmkLiGH6pVjc3mTVKStRXL1lSRo1NfSCOFdyWodoiyrEqVM7pcxEqWUqd20g6eY+9wo70rAyZK0gMQ4FRY9b1HMQy7PYFU/ESxMR3iKu4cBNb8LDrABPCM2nY1thXbI8q7uToKgsGo4AMLfXaOX5sNMyYE+UKanM/7x2rSEpOwb5RxvO0J75YlHUnVduJicoqlKCy5C5tKShGkBiCUnm1Kex949kyNMoKAZRLO99yluGkO9j6R5nU7WUqJcliXu4SA5/ONZMxSQxBoHu4OoUJ5MaesQYMLouKjmnUWSLJJJd3AFTUOKA04uY8VMJrpDOXNSfF+W3ONsWHWQHNWS40kgFg4Nj1iCWApSUl2JanODVlHdTco3EyzLUpGpIcJBsXdIWCDZrElxtSlF80sCIZrwa5ffAAaHXLUpvC8tQUQHNVUs7n2MATA6wkOSVAGoNetiCa+vrB2oBxpaSsOaFQZRttT8PyizS8VKXLCJiQVCWNKrEgJCQGZlEHgRY1hVjpYABrpUTY7P8iIgmSlKnd4LlQPmo5qf9oeQDB8Flidk+eFpIx3dqcpYHzadgfwi04DFpWkEETE0YPUEfjCSXIQrUlQJUPiTwPK7QWjLJJmJ7p0GgJCi7mxO0Z37XZWd0hY+h0RmOzdbMEaaXV+/lCqQqapaVKCmezH6Q0w0tRUEgFXiALkmx4Hf8otWHwKQpOpJQne54+9GiVNA8Vpj1JeCOELk/aNMlkTSAhnBPAxYZOfYVRZOIlE0prTv6wqzXIJSyCgu1NJDcS/vtFZzbIwnxhkKA6ciDwo8aoXOaNpUnxtflq6BMzqUCEpWlRPBQP4wStImIIUHBuI5lkcmapJ8ShpqARcuC9Ra3tDbMsdPn+AlQH3ZaSx63JHq0ETdsi/oouYQ26UvarGFaihJSuWGHgZ00sS1C7ekV+VNNAFaaguDuOewh7l/ZyePEmWQW3ITCheGUF/aIZSX8Db7Ua1qmHBc7pQSxt3GgmmHx85BlJStSUJIcHSdSXBLAJoGehLxYM0wSJgTPQApq9R+6RTpmJJKQA5u5/fGLv2SlrMhlrStPlACSCnikl6+0WaaVpA2J3ZOeqCnDCTpdgHsdJdKv04RV9UlCqhik3Y3Hpb6xaDlATPKSopSs0p8XH1p6xDnvZQaTMSokp8wa6ePUfSNWXCwtUMkUZ2ucaK0w+aYEpBVpSdxoVf2tGRXzlHAn2jIG9/krnQs6PKLy1OHlI8Wh7qOnh6bQqx+OlTFuAAkUSNO3G1/wB7RHmeFUDodNLsTfhaN8oyFc5TOAkXNT6QhLnGgEI442f9znWnPZ5clA1qIc28Ng97b/TrC/tlnCZoTJlWJANGdVm9Px5Q0zLJlSZb60kmgDEV/SpirycIf4uQkt50n/U/4QJCQNqQRxvuUEmvsun5BhBLlBKbABI6JDfV4r/arLJs3Ep7vDhQCdOpQDOog63YsUs1Qblmi1ZWPs0+v1MCdp8UqXKAQsJKixLgK0sfK5u7e8IMLlSm3ErmOIws5AWsIQpCFBKmcgVIABodLg2bzCLb/Z2ZZWsy5hHh8UpQdQL0Ouyk3bepgjEYed9nLlypcySpZTMDeEy0KATdXJRNak2q0WrLcqkyA0qWlA3YVPU3PrDmqzylt3FqDPsR3chamdha1DR45TmUpEpSShVJgBBJstNW9XIHUx2PGYcTEqQqykkH1pHLu0PY+ZIJIPeJ+Y4+F/pGaUdStWmeAcqu4+Xq0nr+Eay0ENUVrzBdg4oHF6cREhxCUEJJcetOReDZGHSpNflGUv2LogBwS3Gyg6WUlQKWJS9FJLF3SKltuNb1myqcNExJUkKIoCGt4tRU1Q4ZoOxOWOkEVPt6wKjAgUapDXfc/uvWGE7eUGwk4tR4LFBKiJiVLQUklrhZI8XA1CT4nHIuYhWrXpJow2YVLqJoBTUTTYMIa4rDDTpArRqX6HY/rEGZa9atQZQ8wCQmrAEMKA0gNfYTloBKDxpJQm1Aep2gBSlaRp2Vf0duVYLnylafMz7Nz34cYCSCCUgFQIej3HTf97xXdaxubtNqWXjCS9dT3BbcEg8Qz0hxh8wCpoCKAjxBY+KwYpqerCDeyfZOZMSVzZekA0C/A7gHUVM+gcBWhpxIxXZhQJmKCAR8CXYvsCLN825xKRwOK+qzuawgknK1XMUghOnSFi5JBpvvuP3eDcDjlpSoqWVEFgSqhJNwGsG4xBp75KHDOHargWDilyCfWJsxwKpWkEmrlwAya2G5ozxjBIWTIKf4HvVBWnSRfzDUdXIwFmGVzp5CfCkhXict82+hjfs3i9Kyk1J2FUk8aA0bhwiwjNAuYEACrvRmbe3FmhxOa4VWTOHCWYHs9iEEBkljSoYUqPFtA+KnzpWplKQTcFIanCjfWOgYJLS09I9nJBuB7PG1sNjcMFK5xdyUnyNCu7ClTFL1AEOAGHteK3n+EkS8QSod5MmOQJhdCXpRIAf1NKRdpO8CqyqWFKWhIRMUkjUAKPV2sS9Y0NFNpClzrEYFSELKUJGkJ1hg4C/uOLlISXv5otHYrKpkqWFqKfG6jUqJHw1fSKVoN22iMytZ8RAKlaFKWAUEM4QoE1LpDFyzlm3tOClKSgBZSSPuhg2wbpDA2EKyq/2wwZVKJDuA4a/hNbfyk+0JMunTZqa94VChoej23b5GLrmkt0j/ABD3SYo2B7QCUsLCVEWIpVO+97Ee0VYQOSurpg58J2tsj3/pL5/ZnEFRKEqCTUApU/S0ZF4R2gSQClBINi/6RkX2NRGq1X7PwVyNOJWo7OfqfWLRluZrlICQEtuWuaPv+3Hr5kPZ1BGter+W3qbfv1iXO8DKQAhJVqVU1FE15bn6HnEg1zRao+aCR4j2k+/VKcfncycrUWYUSGPvfc16AQtwuIP8bKUpmCkD3LQ4wuUpUQBqJJYV59Im7V5EiQZKkaqBnf4kkF/Uuf2Ik8OrcVSd8UbREAr9lg8DcCofMxDnWRy8UlImagUl0lJqD8wY2yaeFgKBcTEpWPZjDYJjwNLiSDOVzbMZUrE/ZoM1MyUSEhY0qY/ExPlJ383Ii17yjECZLFSVJ8KnDEKADuNuPrB+iPUywLC94JNpAFHMG8Ks7lvDoocQLPkahpN9ozzsL2EBVjdTrK5d2jyJASpaJY17/iecJsvwMwIoDxD0erNyat9vR+lYrDMawvxWF1AgU5iON85zRtK6jCCqQrGTUGqa/WI15wUnxI+jw/xXZ9Sn+0NeUCYfsyUkudRY3t7frFI5Iz3k7tzeDaUTMaueXRLVQB9KSqzByzs/1MDqKjUuG6dAIscnIVAllaQeFHF6tGyslWl7KBbkbxX58Q4UiZSFFhOzspUsKVOKl3KUlKXa6UlXmDuNQpQgWeLtlWU4fCpCu58SgQDpdfqdi2/IxTzKmIqEkNV2exf8IZZ5isWBLCgrSpBUFJRUGiVBRYtXejPeIkueaaVAsc4gE8oLNM9SmWJGkzilGglalMRq1HU1VKpcEUJrWK+0xaiXIdnCfClhQAAUYCw5RNIkcbmGWHQkERpb2QvqdJ8MhjaCRZS84FcvxIUUkcCxptDfBY9c+XpCla7rBDi5LpL0fcN7WiXHYiX3bJAfptAnZvBTVlRlKSCnYg1BttahqHrtWPSEAX1WH4xCwQ76o8eqPwMkJm6klSWAcF2ffSdhwTWLblk/Cy9OpJCz4ju5qBX4gxLbB7CK7JUpSilwlQLEKcocDVdqUrtDzKsDLRM7yZKehJ01SSBcVrT8H4xCFxJXyNqxYPMdSUuhYDVVpISTx5BoInTAQ4LiJJWCRLqh0g7A+H2sPSIAnUqlt+ZjqsDgMm04W0lFI1xeGK0sFlB4hvau0FhEe6YoilOFyZCSrUEqBYBLFgAOBJ/QQyCIl0x7pgheQOMQ+kdT7JP5xzfGdnlylmWpYJDMdNwbFtX7Yx0bHztOpQrpZI5qJf6RU+0uLmLQFgB0XYXQb9Wv77PFWNBBtdPQOlY4beDykiMtWAwmsNvAk/VUexCMzmcU+x/OMj29i7R0rzmlEc5mIS5VQWDD0Ap+/opVjJilFSlEqJc25crUhpm+Cl69KVLZN7F1H02t+664LJhMUEhSq8x14cK+nOPODyaWKAwNb83bSkyWctJ1hR4B25Oedm9VdRF2ux0xcnSVEkFxxYAOfl8z6XOR2akpAA10/m/SK3jcvlqmq0lWkeEVG1CbbkH9vBe07aUopYdQ/u58cKX+zbNNcjuj55BdPOWrb6+wjocpQIBFjHGcDLVgcYlaH016FG46gt+79Zy3FJISpJeWuqTwJ+GIBYNVHTzSYhMe6YkAj1oKxqPTGk2S8EaYzTAXknxeF1Xor6wnn4UpNoty5IN4En4XiNQ+cYtRpBJkcrRFOWYKqapUadzD6blwPl/WIF5eRcRyZNPI3kLe2Zp6pQJUbJkwxThC9jB2GylR+GJiNzjQCYytHKQHCaiA35HlDleDmLkELdaUuSVFyAfu0D9DeHcrLUoZ0lStmFB1MFS8s1F1UpsR9GZveNsWle0+fvlYJpw44XL8b2RmhXgZjZ7X2qaN+MB/+np7syX/AKvx8vz4R2YZejcWtWF2JyRlqUgnSoElNH1WdJNulosYpw2wrxfFdTGKBXLV9m57hK2Sk1cMr2Y3JsDE2Cy9MtWlAWlgUrWpn1KZLOKAl6DaLuuWGmSiPHpNS6RbzFrGF+U4CcmSVaNSx5tRYqDkuLgkDi0Z6kkHv8rNqddPqMSHHghcNITKStWgKXTzb7FzzFLxZcBj04iUxopnoKA2d3O+0AyZPeUKFV2aGmAynQOAPwgxp0jZGnHHVYmhD5ZrUjQaaSQ7bbN7t6QzlygBEyZbRvpjpNbQpUUQTHumJdMYEwyKi0xrOVpBPsOJ2EENAWKxASkzSHAfu0/eVx/XapggJmN3FIO0aCe7QFEFB1qZqqOx5M49eRIKkZDKWkKExZSocEjhQ+FwaMd/WKivOpiiVKSnUbu96PvxfpThDHIu0cwEyzp+8mnuL+vvYWu1zR2QuvNo9QyJpj+v16obGdg1hZEqYrR8LhJLN6RkWL/jUzgPY/l++VoyKUPAKIdrgK3H7rkUvGL/AJfY/n194e5DmK0ArZJJoCxZq1vupt7DYmqfAZVMmqCQkcT4hYX/AAHUxZpWRTuCR/i6cv23Foizfyts79N+m4/yvcy7UTQhkhIUpwCxoKuaG7EetdxCWVjVhvKw5Hlz5fTgI0n4aYZiiwLeEV2BP1L/ADifCZVMmKSkAVLPq23NvuufaFcXuNK0DNPCwvGPujESjOkHUE6z5VNZgw9CXpzApRwuzHac4SaZGJ/ulFj/ACH739JpX1i3SshnAMAigYDVwFvL0Hvyiqdpuz65sxQ8OpHhBct94v4efp7x6Rp5WOoJrDDk56rqOGnswJdJ8q9jyPODQI432V7UzcCr+HxSSqS7NdSNqcUvtttwjq+AxQUgLlq7yUagipH5iJrmywlrqKPaB8fMKJZUFIQ1dSw6fWo+sES1BQcFxG7R5Z1QMfjpq2mGbLRLmF/AuYW7vwqSNG9uF32i35fmEpctCgpgqidZZSmOmmouXp1cQHnuAlKWhc6YlCHACShJClV8xU4IbkGrUQox/Z9p0pSUqUgqSUiUBpSUnUSdThKbU1bMBaPJwWkUcK3Lw4VcRocKR5T6GKziMrnyp4xM2YVIlqcDxFTEEaWSGCfFdma7QmzrtHMXNSuW6CCyWJdSSzOLFlU5vY2gEJTggA2r8kqF0A9InTjeKSPSKVO7cr0IT3SRMmJ1IWlWtDB9SiGCksxvTm0e5L23LhOJAY01pDeKt6sQWNQ3rVvbdqNEmqV4Tjk8Yk/jk8YrkvtjhC7rKW4pJ9meJ8Z2owstAWV6gSwCUkqJuzbFiLtcR5FzHN5CdnHJjw407JJ9Ir2C7WyphI0mX4VKBmEAAJ3UxOkW9xGsvtSVIGmSRMIrqPhHA8T0oawjnBosleYwv7uU9dZJISA+5/fKPU4YnzKJ5CghB/6oEhP2qhMIdyKVJGlJpperbWdtoZTO0UpP8P8A/OxFR4QWvXiQPfhBjAe3c1K9uw0U2RLADCPWisrzSfOmzRhlpC5J0mTNA0LDka0qHiB+VuMPstxC1p+0SETEllJBcAsDQ7gggxQtpKCiWjGjZo9aAitQI9aPFrCb34C5iKedKSuYCyQ+hIcluPE8o8iGrVZCgVKLSxcn4v0hViZc6eQtKGQ3hBUAwptsa+6TwS4uY5p3hqQEioD0s7v0BL8A/BzshzNDFClppUeLiQki7eYin8wHM2a0tF9VsdG+FoeP/FTs87PTpa9QSlluQAbKAqLNWnz4EwEnKpwIKdDguCSf/Hg3+YR0XN5kqbKIC0ktqTvUAkWNXAIbeoraKYc0lm6/kTuRw534OfioQ0HJXR0etllYWHp/Cc4bJpkxCVgoYjfW/T0t+ceQiOdyxR18aJLVrwvx5vGRT6qBi1t4Pv7IfIAiWh1LTqVU+KwDMNq+IbP4gDtBGd5uiXL0pWnWvwjxBwKgqZ9mI6xVJajx9z7ufZzw0qhZOnGYoqelh04s7VNTCulAHCDfhxfJbneuE7lYiWAwUlm4izP9APYbgPZ+zCpYKllSQfKKjiNW1fEpIoSHJsXjnyeQc/iYsWDToSEg2FeZNzS7/PqIWN/VbdVpy9uwGlfsTm8mWhSjMT4Q/mFbgCpuSkgdDFMl49BqVpcuSX3PiJ47v68XBW5tOJKUO/xH98zX57mBxCvk8kdF8PEdutWKTl+HxatEwhk1cM4L6AHY/ERwtcigTzk4nK165MzXJJBJAJSQSQNQ+E+E1HD0g/IkeFSuJbayb+jv8n2MH5hN0oWeR/Lrf9uxJIBFqMukMkhO7HojezXbjC4whOvuJ9tKrKPLZX1i3CaU+cU+8mo/MRwvHdm5aw6fArkKH0/KC8m7S5jgCEuZ0rgp1hhwUPEn1ccojazaj4dJGL5C7Pi8HLno0rAWm/Q8QRUHmIXSuyslL6FTUv8AdmFPzFYR5L/aHgp7d7qw0zifL/mFG6tFyw0wqAVLmImpNi/4ihg0ua6KjlKD2SknzLmq/qXqPuQ/zhH2r7LYeTJM2WruGoWSZnePZOlStLuLtTiKxeROI8yVD0ce4j0LSqjg8v0gJdhGQuGScO6tU11AhjcAmwS4ajcAHb3mlqQlKtZYB3F9TO17ngXccY6xn2QJnSFoQhCVFiCzB0qCqsHakVaR/Z3MWr7WalKXBZGpVn+8we1SDa1YV1krVp9S2Npa4Z8VS5OBuV6QHO58p2NQPanWGU2QqarRKciZRzuoAkFKQLBI2pR+Ji3y/wCzxAU5m0/llgK9ySPlAOL7Bz0zNUqYFp21KKVCzCiSOLnelBA2lXl1cYbTOffiqlPlrlTCkjxJopJegYKLFSXBAsEg3rysGEWnXLlzNQHhYTFpA0rDhQWUjY0u9r2tWVdkUlAOLSFzHU7KJBc3JYEqZgdizlzFjnYGWtOlaEqTZlJBHzgvY11Wua1xb3TSq83s/MJMktMwkxnYISpLMQSQkEl96k8rwJO7NGZipdErkSvCkpIAQw1aJiQQVEK4NRVXiyJ7MYVNpTDhqVp/y6tPyhjJ7tCQlOkAUCUig5ACHBI4Q2lyrWG7NrlY1WIQEETKKUklJD+YsrUK0NG9N7Dhculy1FSUspVySS++5MEgk2SepoIwyz8SwOSb/nAJJTbKWKUBcx4yiH8g4m/t+ceLCk/3csP95RbjXcnpS8UjN14uaopmkUJGkEhLs4YaQ9aPXc2ghpK06WBsrquvX+lYMR2hlIX3crxrL+M2cbCrqPJPCF2KUZgOvxOCC9Qx9GagNqsDYJEJMPlkwKBdNK/EXFKMBV0vTpxEW+XkR/5ganwl21E31X0tVqFzwAq2mjK3SjT6d1A35rnRlaSUEVSdO21o2kTu7WF2a9vKaGu1OlosvaDs2UqSsTH1jSrw01JTQgPQX6ANWFv/AAQffX0AHEUt1HUmwSYG03YXUj1kMsNfRMit933dxXd39L7BL7Jir5ph+7mEfCvxCjV+INtWrVZ4vGRZXLUhlFZUhgXWai4Ng4IYPvoTYRvnPZmVMlEJCtYqnxqdwAG84FQN6OSeMO6jhcyP4kyKTg+a5y8ZDuVgJbOJaSDVzNIvWxNuB3DGMifySu4NY09P4/tIM1ysS5VJh1KYCgFnc8gB8qPClGW8FHhb0r639ILzLM0zJhOtOlNE1BoKk3b8xSNZWKR95PuDRIre4A43FLiKOAJXG0hcI9z3c/wj8iyHvVl1lkvsPMaJet7kgjhWLQns6n/mL3+7u3Ll7mIslxEuXLAUtIUXKgTUMkKIrXwoId4IzXO5cqUo60hTEJ/qYHhcODFNgAXMl1Ur5CWkqrYvLwqdMIUrSFaRaySxukbgj8aiPZeWJuVk0f4R9Qwc0qzWLXjWTi5aQ2tNAbNsK2/Z6w0ynFS+8T4qB1FnoEDUbEH7oo7uxBiQaCV2nSOhh5yB+VZMB2aQlCAVrdID2uAX2O5e+zWdwu0uSoTJACpjqWkCxsk7aeT9WA2TDw5pKDuq2p/CfhAJ2rQjrtFd7T5tKVOSnU/dpU9CWUpv5a04GrmxAMUIXH0z5nytBcfylicqT95XoQeewrTg73DsUh32byGWpaiSuiR8X3lPsK0Teo3BeykZlLHxcdibEPtVyx21XDEObN2czOUmWo6iXUqwJ8gAVYVLkmwJDlixMTa0dF1PiErxHQJyVmP7BYKc5XKOo/EFFJu+1+Fdo5/P7HLkTlnBYqZLZagAVEPppUoLGvEelGjq685lJBJJoFEsknygEtSrguOIchwIowzRBcuouVHyqq6id+tPwN/Fo6rBoYnSPO6yK80Fg+0Wc4dgpKMSn0Ki3Bik/wCkvzNIsEvt4tIH8VgJqDuQkkf6gmFpzNACgyj4VC1yabgir7ggtURef+NIAYJUWCmbTXSAwHi+IGnQu1IXZjGUdbD8t4DWpDL7eZcfMtcrqlf/AGgiGEntVl6rY5A/qmAf9UL+2GOkKlpBkhZMwVKUHy9TuOtmIBiszMNhD/7VG/wpG4bfcV5Wq7wCxNp9G+ZtkELo0nNMOryYyUrotB/GJxiZX/7KPdMc9yjL8GZpfCIPhmGrgPqRpBYsHD3BagDRYP4DBh9ODk/Ezjg2l/Dwd+Ba4cgfLUJdPIx5bR+yfTc1wyPPi5Q6zED8YEX2mwA/92lXJK9VuSXinZmJIxC+7w0lIZLeH1BswPTdi5jdGYKHlShPoeLjcc/UuGNY9sHUrZD8Ne9odn8K74XMpUwapMmbMHHQUilLzCmJ8ViZ6ZalIlS0sCQCSo020pH0MIMlziZ3VSB4pm3FWoFy1hTe7u9CTjc0mKQtL3SsWSfcFLFvKX2NWUWg/LysR0s11X5UMzMpy7zS3BACRys5/wBTHZwHifJlNNSbvqDmpYh7sTcJ3As5NBFORjJpAdZtwTxfh6cwADHoxi0kKK1eEpVVvhVr+vyhrbwuxJ8PJiIaAMLq0VbtBJ0ziWosA2+IUL0Adgm5ruwFdRjV7E7N4ibEkXLGr8jYukAQi7Rue7WdjpvsbXL09TWrOBHmt2rn6XSSNlBJCYCYBvzr01bivGv9R+ERY8pzCX3TFaRodJcgMEp1jYWQQeQjmegcB7cIYZFP0rKQW1MQBxTsA9SxsBtcB4G4Owt+t+HFzA6+Fec8nS1yVp1p1JBUKiipelXNmdPQKBim/wDFJR+MfMip01bbjy6kw0BJ34M3qAx92P8AURFPxMrRMWjgXH9JtufnDnshJoNJtcWl3Ks2T9oJUuaHUWV4VOGu5BJIAdwxrdfAAxYpmdo+6vpQGztVV3IT1I2rHMFnr6UbpFhy7E95LST5rED7wO1SxJs5d1KUbCA1wcvaz4YwP3Wcr3MkKM1ZlIOglx4ZJqamq5oV5n2bhRoyJCkGukHnqAfo5duB3DRkaN3l+FIaWhW4rkmHFB0hhhEArSCAQSHG14yMjE3ldMgbPorDhDUf4P8Aq0/SnSFeZrOqSHLEAnmaivoB7RkZFXcKVUfstJW0NsjSNZ6oHoVgEdCIyMicfeW6fufZO5AcJfcIf1mFP/TTpSK9NPjmf1RkZBfwow9/6/2pxaHmUf3I/fxmMjIMXVU1PARON/u19F/Kv1hCkW6CMjIWVHSclZOUwcU8tuoi2qUa9f8A6wr616x5GQ0XClrP1PolefKPg/qHzRAEZGQsnK0aXuphlQ+0J3CC3LxoFPQn3h0pN/8AGPQKYewjIyKs7qw6j9U++gSTMkjvCWuE/v5wNtGRkSPK6EHcCdZBSWpvvE+rXhhOoFckrb/CBp9nLcHMZGRYcLkSfqH1KqUry+/1MYbHoYyMiB7y7Df0/orJl6iZMskkkoQSTckzNJJ6pAHSkBZ+s9yqp2/6jGRkXXHj7ySrjaWsiZLYkOsAtuCC4PKMjIg3ldeb9IqxD9+s3Sf9IA6Bor2eH7ZHNCv+sxkZFz3SufD3h6oCbaD8kV5xswp1DH3EZGROHvLbrO4PX+01TLCnJAJ1KqQ9lED5RkZGRpXMsr//2Q=="/>
          <p:cNvSpPr>
            <a:spLocks noChangeAspect="1" noChangeArrowheads="1"/>
          </p:cNvSpPr>
          <p:nvPr/>
        </p:nvSpPr>
        <p:spPr bwMode="auto">
          <a:xfrm>
            <a:off x="215900" y="-7445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19" descr="data:image/jpeg;base64,/9j/4AAQSkZJRgABAQAAAQABAAD/2wCEAAkGBxQSEhUUExQWFhUXGRkZGRgYGB4aGhwYGBodGB0YHB4fHCggHRolHBsdJDIhJSkrLi4uHB8zODMsNygtLisBCgoKDg0OGxAQGy8kICQvLCwsLC80LCwsLCwsNCwsNCwsLCwuLCwsLCwsLCwsLCwsLCwsLCwsLCwsLCwsLCwsLP/AABEIAMIBAwMBIgACEQEDEQH/xAAbAAACAgMBAAAAAAAAAAAAAAAEBQMGAAIHAf/EAEUQAAECBAQDBgMGAwYFBAMAAAECEQADITEEBRJBUWFxBhMiMoGRQqGxI1LB0eHwFGJyBzOCkqLxFVOywtIWRGPDNFST/8QAGgEAAwEBAQEAAAAAAAAAAAAAAQIDBAUABv/EADERAAEEAQMBBgUEAgMAAAAAAAEAAgMRIQQSMUEiMlFhcfAFE4GRoTNSsdFCwRQj8f/aAAwDAQACEQMRAD8A5FPw5SeUSYfDg7/sxcVYENFbzPAmWpxY/KPOYQnY4WocXgwgsK9GP0gcAQZPUjSkB9Qd+f5RPPyxSKtTjwiRKuKS4SHq0FIlai6rcHP+8byWF6/vb84kklj+/wDaJmQpwKUkvLws1Uegen4e8FyculJsST1JP+h4ExCNSSCeDHmLbD5QZhJilAAOOLuwalfE3yhd58UcrWZl6EhwBXiJj/OApuWqNUpA6Bvxiw4fDAcCeLflaCZeH2ZgIWza9YVLTJKCDptG+Pw4B1Cyqg/OHmZ4IpLgUhPOWydB4kp5HcdN4rHJmikkbYsJebRAtBQogggi43ghGL0ulKUji4C3O/mFH4R5OnqWszFrK1KLlRJJfqfaNGKWZG5WjWw4kV5P+Ua9o1upKEigc+7Af6QPeJMLOKBqIbSl/wDN5R7V9RBuRZlNUhZ8WkKqQgKSCoOATpLUFBygZPCp5FV+VIOnxJLO7v6QWhCCGYi29eRh/JzWcS2lP/8ANP8A4RFmmaYitEtxEtI/7RCGMnNo/KcPD8Jb/DOhku/LiTA+RiYZqUyyrWdQLJB8GljfkSLfo0kT55TqKlJAJY2sAS3uIUy5lXUpViKGtS/teCGVgpDdhWCfl7JGrTLIvqWPpeBFoloBUHmdElKfch/lG2WYVExKgyjzCAf3WPMDhgF6VBQejaHrFRGBVq4Yc+SS4nEKUon2AFBe0MsH9sivnS7UuPQRticvCZtXA5oNi+3rEszA90ygqhYg93uw5R4Ck7IyHDPotZcsTPCosoWOk+1oxMsL8C6KFjp+VoJxkhK0iYk1FwJbfto8RKTNRfxp/wDjv6iCqVi/YQqpYfQuhFlaSOm1RHk2Ux0rB5KAb/trBGHSlYKFqZWx0F+kaIZ9ExVNiQqn6QEaz7/Cgmy2osdFAN7+GsazEAMFMRssD6+GJ1juzpUoKRs4V7xi/s/iSuWdnU0GktFCzUD4mI2UlvnSIpkkN4mI4pI+dINWGGpCklJunUr5iNLjVLUkcUalR6kpCX/wT2mBv6v0j2Ce8l7oY/1KjICXZ79lWfMs0RK8PmVwH48IrWMxKphdVBw2EQaSXUal6nrEgmOfE/W5jO+QuUmRgLAgENY8fT6xaZs9OllXZrRXJGGdSQapJAcc+dnaGOezdCglBqRXpxhoyQ0lOasJbMnoKyEinE7n02j1bDakDS1F9q8oJJMQOTarnqpFSitg4A3O8PMFKCfCOVeJivS55FqiDJU1QIanXiYBCUhWWTLakTAQJJmrAAUgvxFR9aRunGAXvwjySkTPQCC8UTOpBMwBFR9P0iy43HkpZIbnvCvFFI8rnnuTCh3awnDbFJSvB6yAXKuW4besH5blSSpUucsSigqdwXJQxKAUlQDiy2I6wNhUq1lSkrPQtSDu87yYhtzYBILLNXIFT1Matjg3JSOAvCTZlPURpAZDltyQ7gk7lvkwiPB4qaD4PCGSkhNAdIYEgXVevMxZM3yeUnSBJKCXP95sPWJsBksoy9SpYN7zWoOkUDHDFqboHlu5JcnWpU5AIKnNgWNjvDTOcIy/IU0HmU8eZRhUiYlkI/ztsYNzmUAoeFAcbLfeGHdWxsTmvDSff3QuHRollaUJJKdJKiFeEkeUbKfd4AyPDd4pXgCuIN7m0OcJOC5WgoRqAPiMzhakAdmiAshk1cVUU8TAvtBZnt7YA815IeSpyhQAcEBbfusaTp4UvUApO/mJ9bQdnGFAW+mWyg9FPUUMCScpUpClJSC3By/t+6QshcMBa3cB464WYrGy5gFwRvrJ/CPU46Xo0LUTwaZbhttASspmBQeWspULpQS3I0iCXgVEeIMxZiNKvYi0GzVrJvd3SeqNwmYplqIKlFJuyvnZoKnSFSlBaBM0mo8Y3q0KF4RiA1CIc5IkKSZSpYXwJLNy/KEbIL2lVY51knIW+IkKWO9lia+/iD036iI9Kp4b7XvB0IIj1MlUhbKlAjcarjiKxJmGXM02XKZN6LtzFYuq0MC/Q/65Q6JhP2U3veVnBiMlco6Vd5oPIfv0gkyBOTSURMA+9f8AT6QLL/5c2Wo9VFwYCFc49Rj7hRTNSPHLMwpPL6xGolR1SyvVcholm4dco+Rek/zX/WNV4Y+eUmYONf37QMoV1/P9rT/iKviCn38I/KMjwTk/EhZO9f0jI9uKXb5IdKtKnTxo9vaN9D+W/DoKnpEEiaCHcHmIIQAbfQxjOOVMZ4W0meUkN6crVEeqWVqc9PQRsmUCdWqv4nfZhBOHkJTZT9A5hd4GE1FDrLBh9I2RNYeUHqIaSEhJ8MlcxxuUhP5w+yvBFSglEiUnqQ/WpKj7iF3BMSqolBmUTKOpxVLmDpWVTFkuACKkEgsOJ2HrF1MyU4Qn7TiNK0pB/wAN/cwizgBKlBIQP6QDb1PzaFLiMhLutL9Pdhgsno7f7QIrEFIIuSRVmbkL8YMlrdO5Pp+TwpnqdUJknKYLJioHUxNzThDfCYOZKSZpl6mFAqzmxaNMrRNVMGlIoXNOHrxjfDDVEqsZFF3Qeann4HDJlPME4ltLggBzuaGl9oBwGEBEsgaglYG7karW5wb2rzWaAmWvTVywI2px5mEmV41QJRqZ67jxAE14U+kVme1pUd7Wss8+tpxmmGPeEdzpYANXrv1hpLy9Ywz9ynyEuRxDveBsLrLLUpyWqXJraHctKVjRMnTEoIZwkUHv+EQj1bC43hL/AMxrgG4Feqr2VYBZmoAlpN7gcDzgzPstmAodCA4Nm5Q3l5bhZKgr+MIqQDrSKtEKV4bEnxYicClwH/R+EaA4baV3auMyhw49Cq6MNMl+LShg70GwgHJ5Ki5SEqZW4HURa8ZkuFKP/wA1QFdwTUcGfbhEeXdihpeTitSV1DhvoYUjIKj85nz7PGeh6rfOcommVq7tFGNAmxp+MCZHhJmopCEVDi1x68PpD5WQYgyygzH8LOFHhzIhRIyTEylpUoqDGpDmhobcjFjVghWjkaY3NJHlyhc1y+fLmFgAD4gyj/5cYYowk+dJcJSFcQoio/xbxJn2XHSF9+DpLXNj68WgXIpR1FHfgPUVNxffh9INU71Xra6IOBFjyKBy+bOStlJcEsXUaH/NG+d5XOSQoy/CT98lle8bZzlhRM/vgQqrvvvv+3hlhsKrESSDiA9i6jcVBv0gBvLf6TPLRtlBFHnlK5eAOIQR3CQtO4V872LQDhpKpSilchxYjXY8RygrDIXKXWczFlDUbb7+sG53lZI71M8GzsrbY3/fpHqseY9F47Wu2k9k8cpPmGSqR9oiUoJpZTs/1Ea/wInikuYJgHFx/tDXK9SgZSp4ZqOo1G6b/v0gHEYaZh5g0zhxB1XG4jxA5r+EADe0ntDjlL0yyl5c1E1utR+kRTcKuX4kibp48uf5xYMRg1z0BaZqSobaq/0wHgZszyKmJ0mgc2fY0tALQlBsWK8xlKSJRqRNc3j2GkzIJrlpiG6/pGQNrvBHdH+739lTV5ZMQoD4jwvBU2TNkgGYkjn/ALRYJGUzEgzFqGq5LmnyvC2cibMU13oA5ibmX0UmRt/xPqh5OJBu3VgfnB4JNgn2H5RriOz6paCpSgk8jc7BmgbBYea7JD/029jEH6cjhMHCr/KZScRWv5RY8lxgBa44XB6hq+qTFVTMALTAUnnSN/4koJYuAzHq35xn2kFedRCumPTpWJgAIVyB/Ej0Ci24ECZ8HSFi1qF263I9aQrOfkoWklIKSkDn94En5O/JoZYeZ3iDLSUqCrUL9QGf3hxGXcKV0q3/ABJAI9oJynLFTlOD1YP6Uiy5f2ORq1zSVWZG3q30ibtTmAw0sSpSQkrG1GH5xVsYZ2nLxkHDeUrn4FOtCMRiCAo2SX5AqLsK03iDPMdh8Oky8OkLUQNUwqcAHbmacmcRW8MjUWUsJfc2PLrC2aopUXq1H+UASueSquaRQccfYIzEEEhR2tT1jMIoATFqepSAwq5Ci46U+XONZaTMLAdB03+cHmQEhIdyHJcN4uN6hgGjO51YKD2Nd2eqNyzEIQSlYr/zHVpcCt+fxb8omn5wgU+IX1OB1f8AKK/PxZe7mByCYX5QJspDoB45VpGI71KkJSkOL+Fn4u7e5DRpNwc1CAoy1JdlJJFGO1r8d4ruAxszDq1ylLQah009OB2pHRcs/tFw60SkYhKgs+GYopBQKefckEtRqOeFdse0BK50jHWcqszPtEjUoOC3uCzNu4sYeYPDTO68YaWCBqCBpALlavK9htYkdIZZr2olp8EhCFJ8QLgaf5VJIoejQoOOxE8AGctYDUB0AvWulgbbwr5I+DlKd8huqTPBZjipCQhMgqQGEoagdYBIJKh5bguenOHvZzPE4pBPhCwQFJBcAnZ9z0ipIwcxSVKQqYkhvCkmtQxLH9fpHkrEfwsyWTKKlJupIAGmrc9Vd3gjUDwUvk5wVf8AEYGXMDLQlXUQlxPZCSVBSHQQXoXHzh7gcWmchMxBdKg4/I84ni4N5QbJJHgEhU7Ouzye7J0r1JqG8Q5ige0VzLVSETAFlYBoaENwNo6nC3MclkzvMgauLVht3VaYtWQ0seTR/CpOd4LD0WlSuCqH0NvT2jzJpuGLy1lX8v4ptFonYNMpGlUlK0s2phbnThFOnrly1kd2PCXBpbYxQkDtClphcZmFmfI2osxwkiWvwlem6Tw5WuPyg9CMNPlsSoKHyPHpBxxkifKYyQDyaiuP72hJIxiJa3MoOKEUqNxb5x40DfQpgHvbXaBHnyhsOZUtfi1cFD8RSCs0wGHUNctajuQ1xxFLwwzOZJmoCkSgFCotUcOsL8szSWgsqUCk9Kc7R7AweF7tuG8A2Ol8peiegBgo+36RkWGbLwyiT3N+BAEZB+WPFH5h/YVUMRLWqgW42FawfhsjWlOtSwkgcTT9YjwGSTCAt0jg5PvaIcVLWo6QQQN3LE8bRKqyQh3+wxw88KBchcxTO+wBf9vDdGR90gqUsDc0+QrG+V9nFEBZUkPYVtxgPG4MqUQFApFjWps8Hu5Iyh+o7ZG7jnCGRgCtTag6j6fWwjXN8AmSopSvUCnUDTzD8KCLDlPZglIWVAE2pt77wJh8m/icQUpJMtDpKgG3BO/L6QjxjjKWR7XHsuwPfKXZLkK8Us6XEtWlRVwPLnHTcsyxEhLJFdzuYhnTZOClJDMlwkaRx36ACA8djk94ClylQSCxLLSoEgMbHcKF2I2hAKWB8t4HCZTs0QnWA6lII1AbUCiXNKAvFF7V5snEjvJSSyHBKqE2sIfSpKSr7RRUlqK0qGpQcsFMAd9y+0UfErOlSEhkBRiUpJwnhaLtAYRClVPm2B4cYMzGWAySxIqSRXpG2E0gkqcJG3p7wGme6go13b8IkTnC6DGgDKOlJ7sV1aiKkKYgbJBY+voIjIJDD1j1tWrVqdiWF+bnb23jyavw3/ZifqrMjAF9UCpIDRJOWdLswter/X1jdMt6kt+bdI2KU1uDelRp4Wu7Q6BxdIGcosH3t6fhGmHBUWHD5NEuLmaiOASN/X0vDTCpKJKUq0p1DXUDUdQcB78GEO521t0sm0vfV4WZHifFoLkJ2PNhFvYhJ0JTUM5oWP14+kVnIEDvZgsWPPf247xZMKpcsJcAi778Gva0Z5T2l4NAGFNk0iYCVhWjwgFFC5BfxdLjasa5nN+zJBWuY9HpRXmdL+EjlGi8ZMSoqMsh3JU7li4uK26tGmLUKAFibcX5wm6kscW91lXTsggHDAsASpVeLFnhwUwsyYaJKAkuAL8XqfnDNMx46cYpgCxSkF5I8UNi5xQkqCFLI+FNz7mEyO0RJ09xNCiDQpcpVUspqAEMXffaLEpMC4iUkpOoJIuQWanGHwppThu0CFS9RSoKAJUkhmAIBNduD3YxHmmUomVl6dQrppY/QGKvmGGVqVMAQConVpKTQvwtQkWr6xLl65mHX3iFagpgoHcbMeXy+UAyBpWiKN47TTwvcLmIkTCFygBZQLeht+6xvnc1CmmJlAEea1Rxtt9OkWLE4WXiUd4gAkOHIu1x+sLsBmaUPKmSvEm1BVPtt+UXY6xRK0iRriJGtz1ykuV5ylB0mWCk9KH2tGucTEP3iZQAPmFL8bRtmcxCF0l+E1Fva230g7LM8QU6FSwSLGlR7Xgg/wCJKu9haRKxh88pLLz1SQEhKWFqJ/8AGMgyfhk6joSkJ2BDkcoyPbXeKpthOSwqvY6ZNHg8Q4+L5XjMvyydMqArSL134VMRSp61nZzcsfe8OxnKpKAEpTwAY34msSFHJXnB7W0wC+qGzIz0+B1OQ58Qtwv+xEOWZPNmmiTpF/EPa8RHGzFq2KlHhvDuVm6pEu6WFTS5gCibKZzZGMpoFnlC5pJnBaZAJC5lSdT6Ubqp7DjFyy/DS8HIdTJAAfc8hxJf3JMI+xOGXPUrEzaqmF+iE0SBycE+gjTttmUiYUJRMVrQoux8A2LvQlxfasKT1XNmkLiGH6pVjc3mTVKStRXL1lSRo1NfSCOFdyWodoiyrEqVM7pcxEqWUqd20g6eY+9wo70rAyZK0gMQ4FRY9b1HMQy7PYFU/ESxMR3iKu4cBNb8LDrABPCM2nY1thXbI8q7uToKgsGo4AMLfXaOX5sNMyYE+UKanM/7x2rSEpOwb5RxvO0J75YlHUnVduJicoqlKCy5C5tKShGkBiCUnm1Kex949kyNMoKAZRLO99yluGkO9j6R5nU7WUqJcliXu4SA5/ONZMxSQxBoHu4OoUJ5MaesQYMLouKjmnUWSLJJJd3AFTUOKA04uY8VMJrpDOXNSfF+W3ONsWHWQHNWS40kgFg4Nj1iCWApSUl2JanODVlHdTco3EyzLUpGpIcJBsXdIWCDZrElxtSlF80sCIZrwa5ffAAaHXLUpvC8tQUQHNVUs7n2MATA6wkOSVAGoNetiCa+vrB2oBxpaSsOaFQZRttT8PyizS8VKXLCJiQVCWNKrEgJCQGZlEHgRY1hVjpYABrpUTY7P8iIgmSlKnd4LlQPmo5qf9oeQDB8Flidk+eFpIx3dqcpYHzadgfwi04DFpWkEETE0YPUEfjCSXIQrUlQJUPiTwPK7QWjLJJmJ7p0GgJCi7mxO0Z37XZWd0hY+h0RmOzdbMEaaXV+/lCqQqapaVKCmezH6Q0w0tRUEgFXiALkmx4Hf8otWHwKQpOpJQne54+9GiVNA8Vpj1JeCOELk/aNMlkTSAhnBPAxYZOfYVRZOIlE0prTv6wqzXIJSyCgu1NJDcS/vtFZzbIwnxhkKA6ciDwo8aoXOaNpUnxtflq6BMzqUCEpWlRPBQP4wStImIIUHBuI5lkcmapJ8ShpqARcuC9Ra3tDbMsdPn+AlQH3ZaSx63JHq0ETdsi/oouYQ26UvarGFaihJSuWGHgZ00sS1C7ekV+VNNAFaaguDuOewh7l/ZyePEmWQW3ITCheGUF/aIZSX8Db7Ua1qmHBc7pQSxt3GgmmHx85BlJStSUJIcHSdSXBLAJoGehLxYM0wSJgTPQApq9R+6RTpmJJKQA5u5/fGLv2SlrMhlrStPlACSCnikl6+0WaaVpA2J3ZOeqCnDCTpdgHsdJdKv04RV9UlCqhik3Y3Hpb6xaDlATPKSopSs0p8XH1p6xDnvZQaTMSokp8wa6ePUfSNWXCwtUMkUZ2ucaK0w+aYEpBVpSdxoVf2tGRXzlHAn2jIG9/krnQs6PKLy1OHlI8Wh7qOnh6bQqx+OlTFuAAkUSNO3G1/wB7RHmeFUDodNLsTfhaN8oyFc5TOAkXNT6QhLnGgEI442f9znWnPZ5clA1qIc28Ng97b/TrC/tlnCZoTJlWJANGdVm9Px5Q0zLJlSZb60kmgDEV/SpirycIf4uQkt50n/U/4QJCQNqQRxvuUEmvsun5BhBLlBKbABI6JDfV4r/arLJs3Ep7vDhQCdOpQDOog63YsUs1Qblmi1ZWPs0+v1MCdp8UqXKAQsJKixLgK0sfK5u7e8IMLlSm3ErmOIws5AWsIQpCFBKmcgVIABodLg2bzCLb/Z2ZZWsy5hHh8UpQdQL0Ouyk3bepgjEYed9nLlypcySpZTMDeEy0KATdXJRNak2q0WrLcqkyA0qWlA3YVPU3PrDmqzylt3FqDPsR3chamdha1DR45TmUpEpSShVJgBBJstNW9XIHUx2PGYcTEqQqykkH1pHLu0PY+ZIJIPeJ+Y4+F/pGaUdStWmeAcqu4+Xq0nr+Eay0ENUVrzBdg4oHF6cREhxCUEJJcetOReDZGHSpNflGUv2LogBwS3Gyg6WUlQKWJS9FJLF3SKltuNb1myqcNExJUkKIoCGt4tRU1Q4ZoOxOWOkEVPt6wKjAgUapDXfc/uvWGE7eUGwk4tR4LFBKiJiVLQUklrhZI8XA1CT4nHIuYhWrXpJow2YVLqJoBTUTTYMIa4rDDTpArRqX6HY/rEGZa9atQZQ8wCQmrAEMKA0gNfYTloBKDxpJQm1Aep2gBSlaRp2Vf0duVYLnylafMz7Nz34cYCSCCUgFQIej3HTf97xXdaxubtNqWXjCS9dT3BbcEg8Qz0hxh8wCpoCKAjxBY+KwYpqerCDeyfZOZMSVzZekA0C/A7gHUVM+gcBWhpxIxXZhQJmKCAR8CXYvsCLN825xKRwOK+qzuawgknK1XMUghOnSFi5JBpvvuP3eDcDjlpSoqWVEFgSqhJNwGsG4xBp75KHDOHargWDilyCfWJsxwKpWkEmrlwAya2G5ozxjBIWTIKf4HvVBWnSRfzDUdXIwFmGVzp5CfCkhXict82+hjfs3i9Kyk1J2FUk8aA0bhwiwjNAuYEACrvRmbe3FmhxOa4VWTOHCWYHs9iEEBkljSoYUqPFtA+KnzpWplKQTcFIanCjfWOgYJLS09I9nJBuB7PG1sNjcMFK5xdyUnyNCu7ClTFL1AEOAGHteK3n+EkS8QSod5MmOQJhdCXpRIAf1NKRdpO8CqyqWFKWhIRMUkjUAKPV2sS9Y0NFNpClzrEYFSELKUJGkJ1hg4C/uOLlISXv5otHYrKpkqWFqKfG6jUqJHw1fSKVoN22iMytZ8RAKlaFKWAUEM4QoE1LpDFyzlm3tOClKSgBZSSPuhg2wbpDA2EKyq/2wwZVKJDuA4a/hNbfyk+0JMunTZqa94VChoej23b5GLrmkt0j/ABD3SYo2B7QCUsLCVEWIpVO+97Ee0VYQOSurpg58J2tsj3/pL5/ZnEFRKEqCTUApU/S0ZF4R2gSQClBINi/6RkX2NRGq1X7PwVyNOJWo7OfqfWLRluZrlICQEtuWuaPv+3Hr5kPZ1BGter+W3qbfv1iXO8DKQAhJVqVU1FE15bn6HnEg1zRao+aCR4j2k+/VKcfncycrUWYUSGPvfc16AQtwuIP8bKUpmCkD3LQ4wuUpUQBqJJYV59Im7V5EiQZKkaqBnf4kkF/Uuf2Ik8OrcVSd8UbREAr9lg8DcCofMxDnWRy8UlImagUl0lJqD8wY2yaeFgKBcTEpWPZjDYJjwNLiSDOVzbMZUrE/ZoM1MyUSEhY0qY/ExPlJ383Ii17yjECZLFSVJ8KnDEKADuNuPrB+iPUywLC94JNpAFHMG8Ks7lvDoocQLPkahpN9ozzsL2EBVjdTrK5d2jyJASpaJY17/iecJsvwMwIoDxD0erNyat9vR+lYrDMawvxWF1AgU5iON85zRtK6jCCqQrGTUGqa/WI15wUnxI+jw/xXZ9Sn+0NeUCYfsyUkudRY3t7frFI5Iz3k7tzeDaUTMaueXRLVQB9KSqzByzs/1MDqKjUuG6dAIscnIVAllaQeFHF6tGyslWl7KBbkbxX58Q4UiZSFFhOzspUsKVOKl3KUlKXa6UlXmDuNQpQgWeLtlWU4fCpCu58SgQDpdfqdi2/IxTzKmIqEkNV2exf8IZZ5isWBLCgrSpBUFJRUGiVBRYtXejPeIkueaaVAsc4gE8oLNM9SmWJGkzilGglalMRq1HU1VKpcEUJrWK+0xaiXIdnCfClhQAAUYCw5RNIkcbmGWHQkERpb2QvqdJ8MhjaCRZS84FcvxIUUkcCxptDfBY9c+XpCla7rBDi5LpL0fcN7WiXHYiX3bJAfptAnZvBTVlRlKSCnYg1BttahqHrtWPSEAX1WH4xCwQ76o8eqPwMkJm6klSWAcF2ffSdhwTWLblk/Cy9OpJCz4ju5qBX4gxLbB7CK7JUpSilwlQLEKcocDVdqUrtDzKsDLRM7yZKehJ01SSBcVrT8H4xCFxJXyNqxYPMdSUuhYDVVpISTx5BoInTAQ4LiJJWCRLqh0g7A+H2sPSIAnUqlt+ZjqsDgMm04W0lFI1xeGK0sFlB4hvau0FhEe6YoilOFyZCSrUEqBYBLFgAOBJ/QQyCIl0x7pgheQOMQ+kdT7JP5xzfGdnlylmWpYJDMdNwbFtX7Yx0bHztOpQrpZI5qJf6RU+0uLmLQFgB0XYXQb9Wv77PFWNBBtdPQOlY4beDykiMtWAwmsNvAk/VUexCMzmcU+x/OMj29i7R0rzmlEc5mIS5VQWDD0Ap+/opVjJilFSlEqJc25crUhpm+Cl69KVLZN7F1H02t+664LJhMUEhSq8x14cK+nOPODyaWKAwNb83bSkyWctJ1hR4B25Oedm9VdRF2ux0xcnSVEkFxxYAOfl8z6XOR2akpAA10/m/SK3jcvlqmq0lWkeEVG1CbbkH9vBe07aUopYdQ/u58cKX+zbNNcjuj55BdPOWrb6+wjocpQIBFjHGcDLVgcYlaH016FG46gt+79Zy3FJISpJeWuqTwJ+GIBYNVHTzSYhMe6YkAj1oKxqPTGk2S8EaYzTAXknxeF1Xor6wnn4UpNoty5IN4En4XiNQ+cYtRpBJkcrRFOWYKqapUadzD6blwPl/WIF5eRcRyZNPI3kLe2Zp6pQJUbJkwxThC9jB2GylR+GJiNzjQCYytHKQHCaiA35HlDleDmLkELdaUuSVFyAfu0D9DeHcrLUoZ0lStmFB1MFS8s1F1UpsR9GZveNsWle0+fvlYJpw44XL8b2RmhXgZjZ7X2qaN+MB/+np7syX/AKvx8vz4R2YZejcWtWF2JyRlqUgnSoElNH1WdJNulosYpw2wrxfFdTGKBXLV9m57hK2Sk1cMr2Y3JsDE2Cy9MtWlAWlgUrWpn1KZLOKAl6DaLuuWGmSiPHpNS6RbzFrGF+U4CcmSVaNSx5tRYqDkuLgkDi0Z6kkHv8rNqddPqMSHHghcNITKStWgKXTzb7FzzFLxZcBj04iUxopnoKA2d3O+0AyZPeUKFV2aGmAynQOAPwgxp0jZGnHHVYmhD5ZrUjQaaSQ7bbN7t6QzlygBEyZbRvpjpNbQpUUQTHumJdMYEwyKi0xrOVpBPsOJ2EENAWKxASkzSHAfu0/eVx/XapggJmN3FIO0aCe7QFEFB1qZqqOx5M49eRIKkZDKWkKExZSocEjhQ+FwaMd/WKivOpiiVKSnUbu96PvxfpThDHIu0cwEyzp+8mnuL+vvYWu1zR2QuvNo9QyJpj+v16obGdg1hZEqYrR8LhJLN6RkWL/jUzgPY/l++VoyKUPAKIdrgK3H7rkUvGL/AJfY/n194e5DmK0ArZJJoCxZq1vupt7DYmqfAZVMmqCQkcT4hYX/AAHUxZpWRTuCR/i6cv23Foizfyts79N+m4/yvcy7UTQhkhIUpwCxoKuaG7EetdxCWVjVhvKw5Hlz5fTgI0n4aYZiiwLeEV2BP1L/ADifCZVMmKSkAVLPq23NvuufaFcXuNK0DNPCwvGPujESjOkHUE6z5VNZgw9CXpzApRwuzHac4SaZGJ/ulFj/ACH739JpX1i3SshnAMAigYDVwFvL0Hvyiqdpuz65sxQ8OpHhBct94v4efp7x6Rp5WOoJrDDk56rqOGnswJdJ8q9jyPODQI432V7UzcCr+HxSSqS7NdSNqcUvtttwjq+AxQUgLlq7yUagipH5iJrmywlrqKPaB8fMKJZUFIQ1dSw6fWo+sES1BQcFxG7R5Z1QMfjpq2mGbLRLmF/AuYW7vwqSNG9uF32i35fmEpctCgpgqidZZSmOmmouXp1cQHnuAlKWhc6YlCHACShJClV8xU4IbkGrUQox/Z9p0pSUqUgqSUiUBpSUnUSdThKbU1bMBaPJwWkUcK3Lw4VcRocKR5T6GKziMrnyp4xM2YVIlqcDxFTEEaWSGCfFdma7QmzrtHMXNSuW6CCyWJdSSzOLFlU5vY2gEJTggA2r8kqF0A9InTjeKSPSKVO7cr0IT3SRMmJ1IWlWtDB9SiGCksxvTm0e5L23LhOJAY01pDeKt6sQWNQ3rVvbdqNEmqV4Tjk8Yk/jk8YrkvtjhC7rKW4pJ9meJ8Z2owstAWV6gSwCUkqJuzbFiLtcR5FzHN5CdnHJjw407JJ9Ir2C7WyphI0mX4VKBmEAAJ3UxOkW9xGsvtSVIGmSRMIrqPhHA8T0oawjnBosleYwv7uU9dZJISA+5/fKPU4YnzKJ5CghB/6oEhP2qhMIdyKVJGlJpperbWdtoZTO0UpP8P8A/OxFR4QWvXiQPfhBjAe3c1K9uw0U2RLADCPWisrzSfOmzRhlpC5J0mTNA0LDka0qHiB+VuMPstxC1p+0SETEllJBcAsDQ7gggxQtpKCiWjGjZo9aAitQI9aPFrCb34C5iKedKSuYCyQ+hIcluPE8o8iGrVZCgVKLSxcn4v0hViZc6eQtKGQ3hBUAwptsa+6TwS4uY5p3hqQEioD0s7v0BL8A/BzshzNDFClppUeLiQki7eYin8wHM2a0tF9VsdG+FoeP/FTs87PTpa9QSlluQAbKAqLNWnz4EwEnKpwIKdDguCSf/Hg3+YR0XN5kqbKIC0ktqTvUAkWNXAIbeoraKYc0lm6/kTuRw534OfioQ0HJXR0etllYWHp/Cc4bJpkxCVgoYjfW/T0t+ceQiOdyxR18aJLVrwvx5vGRT6qBi1t4Pv7IfIAiWh1LTqVU+KwDMNq+IbP4gDtBGd5uiXL0pWnWvwjxBwKgqZ9mI6xVJajx9z7ufZzw0qhZOnGYoqelh04s7VNTCulAHCDfhxfJbneuE7lYiWAwUlm4izP9APYbgPZ+zCpYKllSQfKKjiNW1fEpIoSHJsXjnyeQc/iYsWDToSEg2FeZNzS7/PqIWN/VbdVpy9uwGlfsTm8mWhSjMT4Q/mFbgCpuSkgdDFMl49BqVpcuSX3PiJ47v68XBW5tOJKUO/xH98zX57mBxCvk8kdF8PEdutWKTl+HxatEwhk1cM4L6AHY/ERwtcigTzk4nK165MzXJJBJAJSQSQNQ+E+E1HD0g/IkeFSuJbayb+jv8n2MH5hN0oWeR/Lrf9uxJIBFqMukMkhO7HojezXbjC4whOvuJ9tKrKPLZX1i3CaU+cU+8mo/MRwvHdm5aw6fArkKH0/KC8m7S5jgCEuZ0rgp1hhwUPEn1ccojazaj4dJGL5C7Pi8HLno0rAWm/Q8QRUHmIXSuyslL6FTUv8AdmFPzFYR5L/aHgp7d7qw0zifL/mFG6tFyw0wqAVLmImpNi/4ihg0ua6KjlKD2SknzLmq/qXqPuQ/zhH2r7LYeTJM2WruGoWSZnePZOlStLuLtTiKxeROI8yVD0ce4j0LSqjg8v0gJdhGQuGScO6tU11AhjcAmwS4ajcAHb3mlqQlKtZYB3F9TO17ngXccY6xn2QJnSFoQhCVFiCzB0qCqsHakVaR/Z3MWr7WalKXBZGpVn+8we1SDa1YV1krVp9S2Npa4Z8VS5OBuV6QHO58p2NQPanWGU2QqarRKciZRzuoAkFKQLBI2pR+Ji3y/wCzxAU5m0/llgK9ySPlAOL7Bz0zNUqYFp21KKVCzCiSOLnelBA2lXl1cYbTOffiqlPlrlTCkjxJopJegYKLFSXBAsEg3rysGEWnXLlzNQHhYTFpA0rDhQWUjY0u9r2tWVdkUlAOLSFzHU7KJBc3JYEqZgdizlzFjnYGWtOlaEqTZlJBHzgvY11Wua1xb3TSq83s/MJMktMwkxnYISpLMQSQkEl96k8rwJO7NGZipdErkSvCkpIAQw1aJiQQVEK4NRVXiyJ7MYVNpTDhqVp/y6tPyhjJ7tCQlOkAUCUig5ACHBI4Q2lyrWG7NrlY1WIQEETKKUklJD+YsrUK0NG9N7Dhculy1FSUspVySS++5MEgk2SepoIwyz8SwOSb/nAJJTbKWKUBcx4yiH8g4m/t+ceLCk/3csP95RbjXcnpS8UjN14uaopmkUJGkEhLs4YaQ9aPXc2ghpK06WBsrquvX+lYMR2hlIX3crxrL+M2cbCrqPJPCF2KUZgOvxOCC9Qx9GagNqsDYJEJMPlkwKBdNK/EXFKMBV0vTpxEW+XkR/5ganwl21E31X0tVqFzwAq2mjK3SjT6d1A35rnRlaSUEVSdO21o2kTu7WF2a9vKaGu1OlosvaDs2UqSsTH1jSrw01JTQgPQX6ANWFv/AAQffX0AHEUt1HUmwSYG03YXUj1kMsNfRMit933dxXd39L7BL7Jir5ph+7mEfCvxCjV+INtWrVZ4vGRZXLUhlFZUhgXWai4Ng4IYPvoTYRvnPZmVMlEJCtYqnxqdwAG84FQN6OSeMO6jhcyP4kyKTg+a5y8ZDuVgJbOJaSDVzNIvWxNuB3DGMifySu4NY09P4/tIM1ysS5VJh1KYCgFnc8gB8qPClGW8FHhb0r639ILzLM0zJhOtOlNE1BoKk3b8xSNZWKR95PuDRIre4A43FLiKOAJXG0hcI9z3c/wj8iyHvVl1lkvsPMaJet7kgjhWLQns6n/mL3+7u3Ll7mIslxEuXLAUtIUXKgTUMkKIrXwoId4IzXO5cqUo60hTEJ/qYHhcODFNgAXMl1Ur5CWkqrYvLwqdMIUrSFaRaySxukbgj8aiPZeWJuVk0f4R9Qwc0qzWLXjWTi5aQ2tNAbNsK2/Z6w0ynFS+8T4qB1FnoEDUbEH7oo7uxBiQaCV2nSOhh5yB+VZMB2aQlCAVrdID2uAX2O5e+zWdwu0uSoTJACpjqWkCxsk7aeT9WA2TDw5pKDuq2p/CfhAJ2rQjrtFd7T5tKVOSnU/dpU9CWUpv5a04GrmxAMUIXH0z5nytBcfylicqT95XoQeewrTg73DsUh32byGWpaiSuiR8X3lPsK0Teo3BeykZlLHxcdibEPtVyx21XDEObN2czOUmWo6iXUqwJ8gAVYVLkmwJDlixMTa0dF1PiErxHQJyVmP7BYKc5XKOo/EFFJu+1+Fdo5/P7HLkTlnBYqZLZagAVEPppUoLGvEelGjq685lJBJJoFEsknygEtSrguOIchwIowzRBcuouVHyqq6id+tPwN/Fo6rBoYnSPO6yK80Fg+0Wc4dgpKMSn0Ki3Bik/wCkvzNIsEvt4tIH8VgJqDuQkkf6gmFpzNACgyj4VC1yabgir7ggtURef+NIAYJUWCmbTXSAwHi+IGnQu1IXZjGUdbD8t4DWpDL7eZcfMtcrqlf/AGgiGEntVl6rY5A/qmAf9UL+2GOkKlpBkhZMwVKUHy9TuOtmIBiszMNhD/7VG/wpG4bfcV5Wq7wCxNp9G+ZtkELo0nNMOryYyUrotB/GJxiZX/7KPdMc9yjL8GZpfCIPhmGrgPqRpBYsHD3BagDRYP4DBh9ODk/Ezjg2l/Dwd+Ba4cgfLUJdPIx5bR+yfTc1wyPPi5Q6zED8YEX2mwA/92lXJK9VuSXinZmJIxC+7w0lIZLeH1BswPTdi5jdGYKHlShPoeLjcc/UuGNY9sHUrZD8Ne9odn8K74XMpUwapMmbMHHQUilLzCmJ8ViZ6ZalIlS0sCQCSo020pH0MIMlziZ3VSB4pm3FWoFy1hTe7u9CTjc0mKQtL3SsWSfcFLFvKX2NWUWg/LysR0s11X5UMzMpy7zS3BACRys5/wBTHZwHifJlNNSbvqDmpYh7sTcJ3As5NBFORjJpAdZtwTxfh6cwADHoxi0kKK1eEpVVvhVr+vyhrbwuxJ8PJiIaAMLq0VbtBJ0ziWosA2+IUL0Adgm5ruwFdRjV7E7N4ibEkXLGr8jYukAQi7Rue7WdjpvsbXL09TWrOBHmt2rn6XSSNlBJCYCYBvzr01bivGv9R+ERY8pzCX3TFaRodJcgMEp1jYWQQeQjmegcB7cIYZFP0rKQW1MQBxTsA9SxsBtcB4G4Owt+t+HFzA6+Fec8nS1yVp1p1JBUKiipelXNmdPQKBim/wDFJR+MfMip01bbjy6kw0BJ34M3qAx92P8AURFPxMrRMWjgXH9JtufnDnshJoNJtcWl3Ks2T9oJUuaHUWV4VOGu5BJIAdwxrdfAAxYpmdo+6vpQGztVV3IT1I2rHMFnr6UbpFhy7E95LST5rED7wO1SxJs5d1KUbCA1wcvaz4YwP3Wcr3MkKM1ZlIOglx4ZJqamq5oV5n2bhRoyJCkGukHnqAfo5duB3DRkaN3l+FIaWhW4rkmHFB0hhhEArSCAQSHG14yMjE3ldMgbPorDhDUf4P8Aq0/SnSFeZrOqSHLEAnmaivoB7RkZFXcKVUfstJW0NsjSNZ6oHoVgEdCIyMicfeW6fufZO5AcJfcIf1mFP/TTpSK9NPjmf1RkZBfwow9/6/2pxaHmUf3I/fxmMjIMXVU1PARON/u19F/Kv1hCkW6CMjIWVHSclZOUwcU8tuoi2qUa9f8A6wr616x5GQ0XClrP1PolefKPg/qHzRAEZGQsnK0aXuphlQ+0J3CC3LxoFPQn3h0pN/8AGPQKYewjIyKs7qw6j9U++gSTMkjvCWuE/v5wNtGRkSPK6EHcCdZBSWpvvE+rXhhOoFckrb/CBp9nLcHMZGRYcLkSfqH1KqUry+/1MYbHoYyMiB7y7Df0/orJl6iZMskkkoQSTckzNJJ6pAHSkBZ+s9yqp2/6jGRkXXHj7ySrjaWsiZLYkOsAtuCC4PKMjIg3ldeb9IqxD9+s3Sf9IA6Bor2eH7ZHNCv+sxkZFz3SufD3h6oCbaD8kV5xswp1DH3EZGROHvLbrO4PX+01TLCnJAJ1KqQ9lED5RkZGRpXMsr//2Q=="/>
          <p:cNvSpPr>
            <a:spLocks noChangeAspect="1" noChangeArrowheads="1"/>
          </p:cNvSpPr>
          <p:nvPr/>
        </p:nvSpPr>
        <p:spPr bwMode="auto">
          <a:xfrm>
            <a:off x="368300" y="-5921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540263" y="1225405"/>
            <a:ext cx="8026299" cy="1771547"/>
            <a:chOff x="540263" y="1225405"/>
            <a:chExt cx="8026299" cy="1771547"/>
          </a:xfrm>
        </p:grpSpPr>
        <p:pic>
          <p:nvPicPr>
            <p:cNvPr id="20" name="Picture 21" descr="http://www.judasbricot.fr/galerie/alsace-2007/slides/RIMG0749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0226" y="1225405"/>
              <a:ext cx="2336336" cy="17522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28" name="Picture 16" descr="http://www.le-clou.com/galerie/photo0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263" y="1247751"/>
              <a:ext cx="2329150" cy="17492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32" name="Picture 20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98" t="29414" r="31121" b="29207"/>
            <a:stretch/>
          </p:blipFill>
          <p:spPr bwMode="auto">
            <a:xfrm>
              <a:off x="3275856" y="1267045"/>
              <a:ext cx="2591577" cy="17106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e 10"/>
          <p:cNvGrpSpPr/>
          <p:nvPr/>
        </p:nvGrpSpPr>
        <p:grpSpPr>
          <a:xfrm>
            <a:off x="710841" y="3405716"/>
            <a:ext cx="7821599" cy="3149124"/>
            <a:chOff x="710841" y="3405716"/>
            <a:chExt cx="7821599" cy="3149124"/>
          </a:xfrm>
        </p:grpSpPr>
        <p:pic>
          <p:nvPicPr>
            <p:cNvPr id="38931" name="Picture 19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10" t="26689" r="37155" b="11531"/>
            <a:stretch/>
          </p:blipFill>
          <p:spPr bwMode="auto">
            <a:xfrm>
              <a:off x="3552532" y="3429000"/>
              <a:ext cx="2099588" cy="31258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3" name="Picture 2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20" t="34379" r="40302" b="15759"/>
            <a:stretch/>
          </p:blipFill>
          <p:spPr bwMode="auto">
            <a:xfrm>
              <a:off x="710841" y="3405716"/>
              <a:ext cx="2028852" cy="31491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4" name="Picture 2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10" t="25276" r="37006" b="12242"/>
            <a:stretch/>
          </p:blipFill>
          <p:spPr bwMode="auto">
            <a:xfrm>
              <a:off x="6434920" y="3426432"/>
              <a:ext cx="2097520" cy="31284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396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1501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733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9037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0463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</p:spPr>
      </p:pic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5" name="Espace réservé du contenu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6" name="Espace réservé du contenu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6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</p:spPr>
      </p:pic>
      <p:pic>
        <p:nvPicPr>
          <p:cNvPr id="4" name="Espace réservé du contenu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568" y="0"/>
            <a:ext cx="4572000" cy="3429000"/>
          </a:xfrm>
          <a:prstGeom prst="rect">
            <a:avLst/>
          </a:prstGeom>
        </p:spPr>
      </p:pic>
      <p:pic>
        <p:nvPicPr>
          <p:cNvPr id="6" name="Espace réservé du contenu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7" name="Espace réservé du contenu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5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</p:spPr>
      </p:pic>
      <p:pic>
        <p:nvPicPr>
          <p:cNvPr id="4" name="Espace réservé du contenu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6" name="Espace réservé du contenu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7" name="Espace réservé du contenu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</p:spPr>
      </p:pic>
      <p:pic>
        <p:nvPicPr>
          <p:cNvPr id="4" name="Espace réservé du contenu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6" name="Espace réservé du contenu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7" name="Espace réservé du contenu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2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1261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834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9141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1651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1178</TotalTime>
  <Words>124</Words>
  <Application>Microsoft Office PowerPoint</Application>
  <PresentationFormat>Affichage à l'écran (4:3)</PresentationFormat>
  <Paragraphs>25</Paragraphs>
  <Slides>53</Slides>
  <Notes>8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54" baseType="lpstr">
      <vt:lpstr>Thème Office</vt:lpstr>
      <vt:lpstr>Visite de la cave historique des hospices de Strasbourg,  suivie d’une dégustation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Diner à la Maison Kammerzell  « cuisine de tradition dans un lieu de légende classé monument historique »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Déjeuner dans une brasserie strasbourgeoise  </vt:lpstr>
      <vt:lpstr>Présentation PowerPoint</vt:lpstr>
      <vt:lpstr>Présentation PowerPoint</vt:lpstr>
      <vt:lpstr>Présentation PowerPoint</vt:lpstr>
      <vt:lpstr>Présentation PowerPoint</vt:lpstr>
      <vt:lpstr>Visite guidée de la cathédrale Notre Dame de Strasbourg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Visite guidée du centre historique de Strasbourg</vt:lpstr>
      <vt:lpstr>Visite guidée du centre historique de Strasbourg</vt:lpstr>
      <vt:lpstr>Présentation PowerPoint</vt:lpstr>
      <vt:lpstr>Présentation PowerPoint</vt:lpstr>
      <vt:lpstr>Présentation PowerPoint</vt:lpstr>
      <vt:lpstr>Présentation PowerPoint</vt:lpstr>
      <vt:lpstr>Promenade sur l’Ill à la découverte de Strasbourg sur un bateau-mouche</vt:lpstr>
      <vt:lpstr>Présentation PowerPoint</vt:lpstr>
      <vt:lpstr>Présentation PowerPoint</vt:lpstr>
      <vt:lpstr>Diner dans une winstub strasbourgeoise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JPS – Journées Pédagogiques et Scientifiques, Strasbourg,  12-13 septembre 2013</dc:title>
  <dc:creator>Jean-Marc LESSINGER</dc:creator>
  <cp:lastModifiedBy>Bertrand Liagre</cp:lastModifiedBy>
  <cp:revision>50</cp:revision>
  <cp:lastPrinted>2013-09-17T07:43:18Z</cp:lastPrinted>
  <dcterms:created xsi:type="dcterms:W3CDTF">2013-03-21T06:41:15Z</dcterms:created>
  <dcterms:modified xsi:type="dcterms:W3CDTF">2013-10-01T08:44:00Z</dcterms:modified>
</cp:coreProperties>
</file>