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33" d="100"/>
          <a:sy n="33" d="100"/>
        </p:scale>
        <p:origin x="-2988" y="-11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726C74-09E3-4BF1-A465-2C3267495231}" type="datetimeFigureOut">
              <a:rPr lang="fr-FR" smtClean="0"/>
              <a:t>01/10/2013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A35DC-5A0D-4630-A36C-3A8B705ED3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5277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24935-7802-4D0D-817F-49F3A1AAA925}" type="slidenum">
              <a:rPr lang="fr-FR" smtClean="0">
                <a:solidFill>
                  <a:prstClr val="black"/>
                </a:solidFill>
              </a:rPr>
              <a:pPr/>
              <a:t>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96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24935-7802-4D0D-817F-49F3A1AAA925}" type="slidenum">
              <a:rPr lang="fr-FR" smtClean="0">
                <a:solidFill>
                  <a:prstClr val="black"/>
                </a:solidFill>
              </a:rPr>
              <a:pPr/>
              <a:t>11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393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24935-7802-4D0D-817F-49F3A1AAA925}" type="slidenum">
              <a:rPr lang="fr-FR" smtClean="0">
                <a:solidFill>
                  <a:prstClr val="black"/>
                </a:solidFill>
              </a:rPr>
              <a:pPr/>
              <a:t>33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699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24935-7802-4D0D-817F-49F3A1AAA925}" type="slidenum">
              <a:rPr lang="fr-FR" smtClean="0">
                <a:solidFill>
                  <a:prstClr val="black"/>
                </a:solidFill>
              </a:rPr>
              <a:pPr/>
              <a:t>37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771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AED45-5131-4F38-ABA2-C5263DD93D29}" type="datetimeFigureOut">
              <a:rPr lang="fr-FR" smtClean="0"/>
              <a:t>01/10/2013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A0022-A1AC-4EA3-B2CB-321D5C39B1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2037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AED45-5131-4F38-ABA2-C5263DD93D29}" type="datetimeFigureOut">
              <a:rPr lang="fr-FR" smtClean="0"/>
              <a:t>01/10/2013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A0022-A1AC-4EA3-B2CB-321D5C39B1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893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AED45-5131-4F38-ABA2-C5263DD93D29}" type="datetimeFigureOut">
              <a:rPr lang="fr-FR" smtClean="0"/>
              <a:t>01/10/2013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A0022-A1AC-4EA3-B2CB-321D5C39B1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6400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7F226-EB8E-432E-AE75-A6A534E552A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01/10/2013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F0F00-F02E-4508-855C-3F64E72C2EF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45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7F226-EB8E-432E-AE75-A6A534E552A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01/10/2013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F0F00-F02E-4508-855C-3F64E72C2EF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83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7F226-EB8E-432E-AE75-A6A534E552A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01/10/2013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F0F00-F02E-4508-855C-3F64E72C2EF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30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7F226-EB8E-432E-AE75-A6A534E552A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01/10/2013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F0F00-F02E-4508-855C-3F64E72C2EF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1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7F226-EB8E-432E-AE75-A6A534E552A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01/10/2013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F0F00-F02E-4508-855C-3F64E72C2EF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89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7F226-EB8E-432E-AE75-A6A534E552A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01/10/2013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F0F00-F02E-4508-855C-3F64E72C2EF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62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7F226-EB8E-432E-AE75-A6A534E552A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01/10/2013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F0F00-F02E-4508-855C-3F64E72C2EF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93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7F226-EB8E-432E-AE75-A6A534E552A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01/10/2013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F0F00-F02E-4508-855C-3F64E72C2EF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24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AED45-5131-4F38-ABA2-C5263DD93D29}" type="datetimeFigureOut">
              <a:rPr lang="fr-FR" smtClean="0"/>
              <a:t>01/10/2013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A0022-A1AC-4EA3-B2CB-321D5C39B1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93272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7F226-EB8E-432E-AE75-A6A534E552A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01/10/2013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F0F00-F02E-4508-855C-3F64E72C2EF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46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7F226-EB8E-432E-AE75-A6A534E552A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01/10/2013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F0F00-F02E-4508-855C-3F64E72C2EF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46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7F226-EB8E-432E-AE75-A6A534E552A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01/10/2013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F0F00-F02E-4508-855C-3F64E72C2EF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27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AED45-5131-4F38-ABA2-C5263DD93D29}" type="datetimeFigureOut">
              <a:rPr lang="fr-FR" smtClean="0"/>
              <a:t>01/10/2013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A0022-A1AC-4EA3-B2CB-321D5C39B1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3289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AED45-5131-4F38-ABA2-C5263DD93D29}" type="datetimeFigureOut">
              <a:rPr lang="fr-FR" smtClean="0"/>
              <a:t>01/10/2013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A0022-A1AC-4EA3-B2CB-321D5C39B1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5790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AED45-5131-4F38-ABA2-C5263DD93D29}" type="datetimeFigureOut">
              <a:rPr lang="fr-FR" smtClean="0"/>
              <a:t>01/10/2013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A0022-A1AC-4EA3-B2CB-321D5C39B1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0882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AED45-5131-4F38-ABA2-C5263DD93D29}" type="datetimeFigureOut">
              <a:rPr lang="fr-FR" smtClean="0"/>
              <a:t>01/10/2013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A0022-A1AC-4EA3-B2CB-321D5C39B1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2026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AED45-5131-4F38-ABA2-C5263DD93D29}" type="datetimeFigureOut">
              <a:rPr lang="fr-FR" smtClean="0"/>
              <a:t>01/10/2013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A0022-A1AC-4EA3-B2CB-321D5C39B1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4623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AED45-5131-4F38-ABA2-C5263DD93D29}" type="datetimeFigureOut">
              <a:rPr lang="fr-FR" smtClean="0"/>
              <a:t>01/10/2013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A0022-A1AC-4EA3-B2CB-321D5C39B1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6200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AED45-5131-4F38-ABA2-C5263DD93D29}" type="datetimeFigureOut">
              <a:rPr lang="fr-FR" smtClean="0"/>
              <a:t>01/10/2013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A0022-A1AC-4EA3-B2CB-321D5C39B1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3475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AED45-5131-4F38-ABA2-C5263DD93D29}" type="datetimeFigureOut">
              <a:rPr lang="fr-FR" smtClean="0"/>
              <a:t>01/10/2013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A0022-A1AC-4EA3-B2CB-321D5C39B1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6568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7F226-EB8E-432E-AE75-A6A534E552A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01/10/2013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F0F00-F02E-4508-855C-3F64E72C2EF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496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uberge-saintmartin.fr/index.html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7.jpeg"/><Relationship Id="rId4" Type="http://schemas.openxmlformats.org/officeDocument/2006/relationships/image" Target="../media/image2.jpe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8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sthomasstuebel.fr/actualite" TargetMode="Externa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0603" y="279673"/>
            <a:ext cx="8711877" cy="1143000"/>
          </a:xfrm>
        </p:spPr>
        <p:txBody>
          <a:bodyPr>
            <a:noAutofit/>
          </a:bodyPr>
          <a:lstStyle/>
          <a:p>
            <a:pPr lvl="1" algn="ctr"/>
            <a:r>
              <a:rPr lang="fr-FR" sz="31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Déjeuner dans une auberge sur la route des vins</a:t>
            </a:r>
            <a:endParaRPr lang="fr-FR" sz="31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827584" y="116632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solidFill>
                  <a:prstClr val="black"/>
                </a:solidFill>
              </a:rPr>
              <a:t>JPS, Strasbourg, samedi 14 septembre</a:t>
            </a:r>
            <a:endParaRPr lang="fr-FR" i="1" dirty="0">
              <a:solidFill>
                <a:prstClr val="black"/>
              </a:solidFill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400645" y="4283255"/>
            <a:ext cx="8042672" cy="2143125"/>
            <a:chOff x="400645" y="4283255"/>
            <a:chExt cx="8042672" cy="2143125"/>
          </a:xfrm>
        </p:grpSpPr>
        <p:pic>
          <p:nvPicPr>
            <p:cNvPr id="3076" name="Picture 4" descr="C:\Users\Jean-Marc LESSINGER\Desktop\photos strasbourg2\ferme auberge\muster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645" y="4293096"/>
              <a:ext cx="2257425" cy="20288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C:\Users\Jean-Marc LESSINGER\Desktop\photos strasbourg2\ferme auberge\imagesCA1XX09K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4283255"/>
              <a:ext cx="2143125" cy="21431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2" name="Picture 2" descr="C:\Users\Jean-Marc LESSINGER\Desktop\photos strasbourg\caves\vignoble_alsacien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7204" y="4342029"/>
              <a:ext cx="2025576" cy="20255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e 5"/>
          <p:cNvGrpSpPr/>
          <p:nvPr/>
        </p:nvGrpSpPr>
        <p:grpSpPr>
          <a:xfrm>
            <a:off x="180603" y="1422673"/>
            <a:ext cx="8606732" cy="2568889"/>
            <a:chOff x="180603" y="1422673"/>
            <a:chExt cx="8606732" cy="2568889"/>
          </a:xfrm>
        </p:grpSpPr>
        <p:pic>
          <p:nvPicPr>
            <p:cNvPr id="55300" name="Picture 4" descr="http://www.auberge-saintmartin.fr/images/photo_facade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816" y="1868190"/>
              <a:ext cx="2833682" cy="21233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302" name="Picture 6" descr="http://www.auberge-saintmartin.fr/images/salle_g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6173" y="1866207"/>
              <a:ext cx="2831162" cy="2123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304" name="Picture 8" descr="http://www.auberge-saintmartin.fr/images/saint_martin_logo.jpg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603" y="1422673"/>
              <a:ext cx="3743325" cy="638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305" name="Picture 9" descr="H:\JPS strasbourg\PHOTOS\IMG_2613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318" y="2234764"/>
              <a:ext cx="2342396" cy="17567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2244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595"/>
            <a:ext cx="4570412" cy="3427809"/>
          </a:xfrm>
        </p:spPr>
      </p:pic>
      <p:pic>
        <p:nvPicPr>
          <p:cNvPr id="7" name="Espace réservé du contenu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3429000"/>
            <a:ext cx="4570412" cy="3427809"/>
          </a:xfrm>
          <a:prstGeom prst="rect">
            <a:avLst/>
          </a:prstGeom>
        </p:spPr>
      </p:pic>
      <p:pic>
        <p:nvPicPr>
          <p:cNvPr id="8" name="Espace réservé du contenu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31376"/>
            <a:ext cx="4570412" cy="3427809"/>
          </a:xfrm>
          <a:prstGeom prst="rect">
            <a:avLst/>
          </a:prstGeom>
        </p:spPr>
      </p:pic>
      <p:pic>
        <p:nvPicPr>
          <p:cNvPr id="9" name="Espace réservé du contenu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88" y="0"/>
            <a:ext cx="4570412" cy="342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35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>
            <a:noAutofit/>
          </a:bodyPr>
          <a:lstStyle/>
          <a:p>
            <a:pPr lvl="1" algn="ctr"/>
            <a:r>
              <a:rPr lang="fr-FR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Visite du château du Haut </a:t>
            </a:r>
            <a:r>
              <a:rPr lang="fr-FR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Koenigsbourg</a:t>
            </a:r>
            <a:r>
              <a:rPr lang="fr-FR" sz="3200" dirty="0">
                <a:solidFill>
                  <a:srgbClr val="0070C0"/>
                </a:solidFill>
              </a:rPr>
              <a:t> </a:t>
            </a:r>
            <a:r>
              <a:rPr lang="fr-FR" sz="2400" dirty="0" smtClean="0">
                <a:solidFill>
                  <a:srgbClr val="0070C0"/>
                </a:solidFill>
              </a:rPr>
              <a:t>«</a:t>
            </a:r>
            <a:r>
              <a:rPr lang="fr-FR" sz="3200" dirty="0" smtClean="0">
                <a:solidFill>
                  <a:srgbClr val="0070C0"/>
                </a:solidFill>
              </a:rPr>
              <a:t> </a:t>
            </a:r>
            <a:r>
              <a:rPr lang="fr-FR" sz="2400" dirty="0" smtClean="0">
                <a:solidFill>
                  <a:srgbClr val="0070C0"/>
                </a:solidFill>
              </a:rPr>
              <a:t>forteresse </a:t>
            </a:r>
            <a:r>
              <a:rPr lang="fr-FR" sz="2400" dirty="0">
                <a:solidFill>
                  <a:srgbClr val="0070C0"/>
                </a:solidFill>
              </a:rPr>
              <a:t>médiévale au cœur des </a:t>
            </a:r>
            <a:r>
              <a:rPr lang="fr-FR" sz="2400" dirty="0" smtClean="0">
                <a:solidFill>
                  <a:srgbClr val="0070C0"/>
                </a:solidFill>
              </a:rPr>
              <a:t>Vosges »</a:t>
            </a:r>
            <a:endParaRPr lang="fr-FR" sz="2400" dirty="0">
              <a:solidFill>
                <a:srgbClr val="0070C0"/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301183" y="1772816"/>
            <a:ext cx="8779790" cy="4979806"/>
            <a:chOff x="301183" y="1772816"/>
            <a:chExt cx="8779790" cy="4979806"/>
          </a:xfrm>
        </p:grpSpPr>
        <p:pic>
          <p:nvPicPr>
            <p:cNvPr id="6146" name="Picture 2" descr="C:\Users\Jean-Marc LESSINGER\Desktop\photos strasbourg\photos\haut koenigs\haut_koenigsbourg_10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183" y="1772816"/>
              <a:ext cx="2830657" cy="18795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7" name="Picture 3" descr="C:\Users\Jean-Marc LESSINGER\Desktop\photos strasbourg\photos\haut koenigs\haut-koenigsbourg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1749" y="1810616"/>
              <a:ext cx="2639224" cy="19814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9" name="Picture 5" descr="C:\Users\Jean-Marc LESSINGER\Desktop\photos strasbourg\photos\haut koenigs\220px-Chateau_du_Haut-Koenigsbourg_03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3933056"/>
              <a:ext cx="2117080" cy="281956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0" name="Picture 6" descr="C:\Users\Jean-Marc LESSINGER\Desktop\photos strasbourg\photos\haut koenigs\220px-Haut-Koenigsbourg26(Tobias_Klaus)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0232" y="3933056"/>
              <a:ext cx="2088232" cy="27823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1" name="Picture 7" descr="C:\Users\Jean-Marc LESSINGER\Desktop\photos strasbourg\photos\haut koenigs\cDEzMDAwNDguanBn_w600_chateau-haut-koenigsbourg-p1300048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872" y="1810957"/>
              <a:ext cx="2641476" cy="19811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3" name="Picture 9" descr="C:\Users\Jean-Marc LESSINGER\Desktop\photos strasbourg\photos\haut koenigs\YXV0b21uZS5qcGc=_w600_chateau-haut-koenigsbourg-automne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0076" y="4100279"/>
              <a:ext cx="3263847" cy="24478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ZoneTexte 8"/>
          <p:cNvSpPr txBox="1"/>
          <p:nvPr/>
        </p:nvSpPr>
        <p:spPr>
          <a:xfrm>
            <a:off x="827584" y="116632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solidFill>
                  <a:prstClr val="black"/>
                </a:solidFill>
              </a:rPr>
              <a:t>JPS, Strasbourg, samedi 14 septembre</a:t>
            </a:r>
            <a:endParaRPr lang="fr-FR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59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595"/>
            <a:ext cx="9142412" cy="6856809"/>
          </a:xfrm>
        </p:spPr>
      </p:pic>
    </p:spTree>
    <p:extLst>
      <p:ext uri="{BB962C8B-B14F-4D97-AF65-F5344CB8AC3E}">
        <p14:creationId xmlns:p14="http://schemas.microsoft.com/office/powerpoint/2010/main" val="35664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595"/>
            <a:ext cx="9142412" cy="6856809"/>
          </a:xfrm>
        </p:spPr>
      </p:pic>
    </p:spTree>
    <p:extLst>
      <p:ext uri="{BB962C8B-B14F-4D97-AF65-F5344CB8AC3E}">
        <p14:creationId xmlns:p14="http://schemas.microsoft.com/office/powerpoint/2010/main" val="104636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858000"/>
          </a:xfrm>
        </p:spPr>
      </p:pic>
      <p:pic>
        <p:nvPicPr>
          <p:cNvPr id="38914" name="Picture 2" descr="H:\JPS strasbourg\photos claude\IMG_50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88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</p:spPr>
      </p:pic>
    </p:spTree>
    <p:extLst>
      <p:ext uri="{BB962C8B-B14F-4D97-AF65-F5344CB8AC3E}">
        <p14:creationId xmlns:p14="http://schemas.microsoft.com/office/powerpoint/2010/main" val="286712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</p:spPr>
      </p:pic>
    </p:spTree>
    <p:extLst>
      <p:ext uri="{BB962C8B-B14F-4D97-AF65-F5344CB8AC3E}">
        <p14:creationId xmlns:p14="http://schemas.microsoft.com/office/powerpoint/2010/main" val="261212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</p:spPr>
      </p:pic>
    </p:spTree>
    <p:extLst>
      <p:ext uri="{BB962C8B-B14F-4D97-AF65-F5344CB8AC3E}">
        <p14:creationId xmlns:p14="http://schemas.microsoft.com/office/powerpoint/2010/main" val="375284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595"/>
            <a:ext cx="9142412" cy="6856809"/>
          </a:xfrm>
        </p:spPr>
      </p:pic>
    </p:spTree>
    <p:extLst>
      <p:ext uri="{BB962C8B-B14F-4D97-AF65-F5344CB8AC3E}">
        <p14:creationId xmlns:p14="http://schemas.microsoft.com/office/powerpoint/2010/main" val="100841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595"/>
            <a:ext cx="9142412" cy="6856809"/>
          </a:xfrm>
        </p:spPr>
      </p:pic>
    </p:spTree>
    <p:extLst>
      <p:ext uri="{BB962C8B-B14F-4D97-AF65-F5344CB8AC3E}">
        <p14:creationId xmlns:p14="http://schemas.microsoft.com/office/powerpoint/2010/main" val="98614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</p:spPr>
      </p:pic>
    </p:spTree>
    <p:extLst>
      <p:ext uri="{BB962C8B-B14F-4D97-AF65-F5344CB8AC3E}">
        <p14:creationId xmlns:p14="http://schemas.microsoft.com/office/powerpoint/2010/main" val="294192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595"/>
            <a:ext cx="9142412" cy="6856809"/>
          </a:xfrm>
        </p:spPr>
      </p:pic>
    </p:spTree>
    <p:extLst>
      <p:ext uri="{BB962C8B-B14F-4D97-AF65-F5344CB8AC3E}">
        <p14:creationId xmlns:p14="http://schemas.microsoft.com/office/powerpoint/2010/main" val="15764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069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7155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90702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</p:spPr>
      </p:pic>
    </p:spTree>
    <p:extLst>
      <p:ext uri="{BB962C8B-B14F-4D97-AF65-F5344CB8AC3E}">
        <p14:creationId xmlns:p14="http://schemas.microsoft.com/office/powerpoint/2010/main" val="414501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094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8136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" y="1588"/>
            <a:ext cx="9141882" cy="6856412"/>
          </a:xfrm>
        </p:spPr>
      </p:pic>
    </p:spTree>
    <p:extLst>
      <p:ext uri="{BB962C8B-B14F-4D97-AF65-F5344CB8AC3E}">
        <p14:creationId xmlns:p14="http://schemas.microsoft.com/office/powerpoint/2010/main" val="97722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" y="1588"/>
            <a:ext cx="9141882" cy="6856412"/>
          </a:xfrm>
        </p:spPr>
      </p:pic>
    </p:spTree>
    <p:extLst>
      <p:ext uri="{BB962C8B-B14F-4D97-AF65-F5344CB8AC3E}">
        <p14:creationId xmlns:p14="http://schemas.microsoft.com/office/powerpoint/2010/main" val="166328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" y="1588"/>
            <a:ext cx="9141882" cy="6856412"/>
          </a:xfrm>
        </p:spPr>
      </p:pic>
    </p:spTree>
    <p:extLst>
      <p:ext uri="{BB962C8B-B14F-4D97-AF65-F5344CB8AC3E}">
        <p14:creationId xmlns:p14="http://schemas.microsoft.com/office/powerpoint/2010/main" val="219760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6913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" y="1588"/>
            <a:ext cx="9141882" cy="6856412"/>
          </a:xfrm>
        </p:spPr>
      </p:pic>
    </p:spTree>
    <p:extLst>
      <p:ext uri="{BB962C8B-B14F-4D97-AF65-F5344CB8AC3E}">
        <p14:creationId xmlns:p14="http://schemas.microsoft.com/office/powerpoint/2010/main" val="414744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" y="1588"/>
            <a:ext cx="9141882" cy="6856412"/>
          </a:xfrm>
        </p:spPr>
      </p:pic>
    </p:spTree>
    <p:extLst>
      <p:ext uri="{BB962C8B-B14F-4D97-AF65-F5344CB8AC3E}">
        <p14:creationId xmlns:p14="http://schemas.microsoft.com/office/powerpoint/2010/main" val="182948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" y="1588"/>
            <a:ext cx="9141882" cy="6856412"/>
          </a:xfrm>
        </p:spPr>
      </p:pic>
    </p:spTree>
    <p:extLst>
      <p:ext uri="{BB962C8B-B14F-4D97-AF65-F5344CB8AC3E}">
        <p14:creationId xmlns:p14="http://schemas.microsoft.com/office/powerpoint/2010/main" val="107659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05360"/>
            <a:ext cx="8229600" cy="864096"/>
          </a:xfrm>
        </p:spPr>
        <p:txBody>
          <a:bodyPr>
            <a:noAutofit/>
          </a:bodyPr>
          <a:lstStyle/>
          <a:p>
            <a:pPr lvl="1" algn="ctr"/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Diner dans une </a:t>
            </a:r>
            <a:r>
              <a:rPr lang="fr-FR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fr-FR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instub</a:t>
            </a:r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strasbourgeoise</a:t>
            </a:r>
            <a:endParaRPr lang="fr-FR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27584" y="116632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solidFill>
                  <a:prstClr val="black"/>
                </a:solidFill>
              </a:rPr>
              <a:t>JPS, Strasbourg, samedi 14 septembre</a:t>
            </a:r>
            <a:endParaRPr lang="fr-FR" i="1" dirty="0">
              <a:solidFill>
                <a:prstClr val="black"/>
              </a:solidFill>
            </a:endParaRPr>
          </a:p>
        </p:txBody>
      </p:sp>
      <p:sp>
        <p:nvSpPr>
          <p:cNvPr id="4" name="AutoShape 15" descr="data:image/jpeg;base64,/9j/4AAQSkZJRgABAQAAAQABAAD/2wCEAAkGBxQSEhUUExQWFhUXGRkZGRgYGB4aGhwYGBodGB0YHB4fHCggHRolHBsdJDIhJSkrLi4uHB8zODMsNygtLisBCgoKDg0OGxAQGy8kICQvLCwsLC80LCwsLCwsNCwsNCwsLCwuLCwsLCwsLCwsLCwsLCwsLCwsLCwsLCwsLCwsLP/AABEIAMIBAwMBIgACEQEDEQH/xAAbAAACAgMBAAAAAAAAAAAAAAAEBQMGAAIHAf/EAEUQAAECBAQDBgMGAwYFBAMAAAECEQADITEEBRJBUWFxBhMiMoGRQqGxI1LB0eHwFGJyBzOCkqLxFVOywtIWRGPDNFST/8QAGgEAAwEBAQEAAAAAAAAAAAAAAQIDBAUABv/EADERAAEEAQMBBgUEAgMAAAAAAAEAAgMRIQQSMUEiMlFhcfAFE4GRoTNSsdFCwRQj8f/aAAwDAQACEQMRAD8A5FPw5SeUSYfDg7/sxcVYENFbzPAmWpxY/KPOYQnY4WocXgwgsK9GP0gcAQZPUjSkB9Qd+f5RPPyxSKtTjwiRKuKS4SHq0FIlai6rcHP+8byWF6/vb84kklj+/wDaJmQpwKUkvLws1Uegen4e8FyculJsST1JP+h4ExCNSSCeDHmLbD5QZhJilAAOOLuwalfE3yhd58UcrWZl6EhwBXiJj/OApuWqNUpA6Bvxiw4fDAcCeLflaCZeH2ZgIWza9YVLTJKCDptG+Pw4B1Cyqg/OHmZ4IpLgUhPOWydB4kp5HcdN4rHJmikkbYsJebRAtBQogggi43ghGL0ulKUji4C3O/mFH4R5OnqWszFrK1KLlRJJfqfaNGKWZG5WjWw4kV5P+Ua9o1upKEigc+7Af6QPeJMLOKBqIbSl/wDN5R7V9RBuRZlNUhZ8WkKqQgKSCoOATpLUFBygZPCp5FV+VIOnxJLO7v6QWhCCGYi29eRh/JzWcS2lP/8ANP8A4RFmmaYitEtxEtI/7RCGMnNo/KcPD8Jb/DOhku/LiTA+RiYZqUyyrWdQLJB8GljfkSLfo0kT55TqKlJAJY2sAS3uIUy5lXUpViKGtS/teCGVgpDdhWCfl7JGrTLIvqWPpeBFoloBUHmdElKfch/lG2WYVExKgyjzCAf3WPMDhgF6VBQejaHrFRGBVq4Yc+SS4nEKUon2AFBe0MsH9sivnS7UuPQRticvCZtXA5oNi+3rEszA90ygqhYg93uw5R4Ck7IyHDPotZcsTPCosoWOk+1oxMsL8C6KFjp+VoJxkhK0iYk1FwJbfto8RKTNRfxp/wDjv6iCqVi/YQqpYfQuhFlaSOm1RHk2Ux0rB5KAb/trBGHSlYKFqZWx0F+kaIZ9ExVNiQqn6QEaz7/Cgmy2osdFAN7+GsazEAMFMRssD6+GJ1juzpUoKRs4V7xi/s/iSuWdnU0GktFCzUD4mI2UlvnSIpkkN4mI4pI+dINWGGpCklJunUr5iNLjVLUkcUalR6kpCX/wT2mBv6v0j2Ce8l7oY/1KjICXZ79lWfMs0RK8PmVwH48IrWMxKphdVBw2EQaSXUal6nrEgmOfE/W5jO+QuUmRgLAgENY8fT6xaZs9OllXZrRXJGGdSQapJAcc+dnaGOezdCglBqRXpxhoyQ0lOasJbMnoKyEinE7n02j1bDakDS1F9q8oJJMQOTarnqpFSitg4A3O8PMFKCfCOVeJivS55FqiDJU1QIanXiYBCUhWWTLakTAQJJmrAAUgvxFR9aRunGAXvwjySkTPQCC8UTOpBMwBFR9P0iy43HkpZIbnvCvFFI8rnnuTCh3awnDbFJSvB6yAXKuW4besH5blSSpUucsSigqdwXJQxKAUlQDiy2I6wNhUq1lSkrPQtSDu87yYhtzYBILLNXIFT1Matjg3JSOAvCTZlPURpAZDltyQ7gk7lvkwiPB4qaD4PCGSkhNAdIYEgXVevMxZM3yeUnSBJKCXP95sPWJsBksoy9SpYN7zWoOkUDHDFqboHlu5JcnWpU5AIKnNgWNjvDTOcIy/IU0HmU8eZRhUiYlkI/ztsYNzmUAoeFAcbLfeGHdWxsTmvDSff3QuHRollaUJJKdJKiFeEkeUbKfd4AyPDd4pXgCuIN7m0OcJOC5WgoRqAPiMzhakAdmiAshk1cVUU8TAvtBZnt7YA815IeSpyhQAcEBbfusaTp4UvUApO/mJ9bQdnGFAW+mWyg9FPUUMCScpUpClJSC3By/t+6QshcMBa3cB464WYrGy5gFwRvrJ/CPU46Xo0LUTwaZbhttASspmBQeWspULpQS3I0iCXgVEeIMxZiNKvYi0GzVrJvd3SeqNwmYplqIKlFJuyvnZoKnSFSlBaBM0mo8Y3q0KF4RiA1CIc5IkKSZSpYXwJLNy/KEbIL2lVY51knIW+IkKWO9lia+/iD036iI9Kp4b7XvB0IIj1MlUhbKlAjcarjiKxJmGXM02XKZN6LtzFYuq0MC/Q/65Q6JhP2U3veVnBiMlco6Vd5oPIfv0gkyBOTSURMA+9f8AT6QLL/5c2Wo9VFwYCFc49Rj7hRTNSPHLMwpPL6xGolR1SyvVcholm4dco+Rek/zX/WNV4Y+eUmYONf37QMoV1/P9rT/iKviCn38I/KMjwTk/EhZO9f0jI9uKXb5IdKtKnTxo9vaN9D+W/DoKnpEEiaCHcHmIIQAbfQxjOOVMZ4W0meUkN6crVEeqWVqc9PQRsmUCdWqv4nfZhBOHkJTZT9A5hd4GE1FDrLBh9I2RNYeUHqIaSEhJ8MlcxxuUhP5w+yvBFSglEiUnqQ/WpKj7iF3BMSqolBmUTKOpxVLmDpWVTFkuACKkEgsOJ2HrF1MyU4Qn7TiNK0pB/wAN/cwizgBKlBIQP6QDb1PzaFLiMhLutL9Pdhgsno7f7QIrEFIIuSRVmbkL8YMlrdO5Pp+TwpnqdUJknKYLJioHUxNzThDfCYOZKSZpl6mFAqzmxaNMrRNVMGlIoXNOHrxjfDDVEqsZFF3Qeann4HDJlPME4ltLggBzuaGl9oBwGEBEsgaglYG7karW5wb2rzWaAmWvTVywI2px5mEmV41QJRqZ67jxAE14U+kVme1pUd7Wss8+tpxmmGPeEdzpYANXrv1hpLy9Ywz9ynyEuRxDveBsLrLLUpyWqXJraHctKVjRMnTEoIZwkUHv+EQj1bC43hL/AMxrgG4Feqr2VYBZmoAlpN7gcDzgzPstmAodCA4Nm5Q3l5bhZKgr+MIqQDrSKtEKV4bEnxYicClwH/R+EaA4baV3auMyhw49Cq6MNMl+LShg70GwgHJ5Ki5SEqZW4HURa8ZkuFKP/wA1QFdwTUcGfbhEeXdihpeTitSV1DhvoYUjIKj85nz7PGeh6rfOcommVq7tFGNAmxp+MCZHhJmopCEVDi1x68PpD5WQYgyygzH8LOFHhzIhRIyTEylpUoqDGpDmhobcjFjVghWjkaY3NJHlyhc1y+fLmFgAD4gyj/5cYYowk+dJcJSFcQoio/xbxJn2XHSF9+DpLXNj68WgXIpR1FHfgPUVNxffh9INU71Xra6IOBFjyKBy+bOStlJcEsXUaH/NG+d5XOSQoy/CT98lle8bZzlhRM/vgQqrvvvv+3hlhsKrESSDiA9i6jcVBv0gBvLf6TPLRtlBFHnlK5eAOIQR3CQtO4V872LQDhpKpSilchxYjXY8RygrDIXKXWczFlDUbb7+sG53lZI71M8GzsrbY3/fpHqseY9F47Wu2k9k8cpPmGSqR9oiUoJpZTs/1Ea/wInikuYJgHFx/tDXK9SgZSp4ZqOo1G6b/v0gHEYaZh5g0zhxB1XG4jxA5r+EADe0ntDjlL0yyl5c1E1utR+kRTcKuX4kibp48uf5xYMRg1z0BaZqSobaq/0wHgZszyKmJ0mgc2fY0tALQlBsWK8xlKSJRqRNc3j2GkzIJrlpiG6/pGQNrvBHdH+739lTV5ZMQoD4jwvBU2TNkgGYkjn/ALRYJGUzEgzFqGq5LmnyvC2cibMU13oA5ibmX0UmRt/xPqh5OJBu3VgfnB4JNgn2H5RriOz6paCpSgk8jc7BmgbBYea7JD/029jEH6cjhMHCr/KZScRWv5RY8lxgBa44XB6hq+qTFVTMALTAUnnSN/4koJYuAzHq35xn2kFedRCumPTpWJgAIVyB/Ej0Ci24ECZ8HSFi1qF263I9aQrOfkoWklIKSkDn94En5O/JoZYeZ3iDLSUqCrUL9QGf3hxGXcKV0q3/ABJAI9oJynLFTlOD1YP6Uiy5f2ORq1zSVWZG3q30ibtTmAw0sSpSQkrG1GH5xVsYZ2nLxkHDeUrn4FOtCMRiCAo2SX5AqLsK03iDPMdh8Oky8OkLUQNUwqcAHbmacmcRW8MjUWUsJfc2PLrC2aopUXq1H+UASueSquaRQccfYIzEEEhR2tT1jMIoATFqepSAwq5Ci46U+XONZaTMLAdB03+cHmQEhIdyHJcN4uN6hgGjO51YKD2Nd2eqNyzEIQSlYr/zHVpcCt+fxb8omn5wgU+IX1OB1f8AKK/PxZe7mByCYX5QJspDoB45VpGI71KkJSkOL+Fn4u7e5DRpNwc1CAoy1JdlJJFGO1r8d4ruAxszDq1ylLQah009OB2pHRcs/tFw60SkYhKgs+GYopBQKefckEtRqOeFdse0BK50jHWcqszPtEjUoOC3uCzNu4sYeYPDTO68YaWCBqCBpALlavK9htYkdIZZr2olp8EhCFJ8QLgaf5VJIoejQoOOxE8AGctYDUB0AvWulgbbwr5I+DlKd8huqTPBZjipCQhMgqQGEoagdYBIJKh5bguenOHvZzPE4pBPhCwQFJBcAnZ9z0ipIwcxSVKQqYkhvCkmtQxLH9fpHkrEfwsyWTKKlJupIAGmrc9Vd3gjUDwUvk5wVf8AEYGXMDLQlXUQlxPZCSVBSHQQXoXHzh7gcWmchMxBdKg4/I84ni4N5QbJJHgEhU7Ouzye7J0r1JqG8Q5ige0VzLVSETAFlYBoaENwNo6nC3MclkzvMgauLVht3VaYtWQ0seTR/CpOd4LD0WlSuCqH0NvT2jzJpuGLy1lX8v4ptFonYNMpGlUlK0s2phbnThFOnrly1kd2PCXBpbYxQkDtClphcZmFmfI2osxwkiWvwlem6Tw5WuPyg9CMNPlsSoKHyPHpBxxkifKYyQDyaiuP72hJIxiJa3MoOKEUqNxb5x40DfQpgHvbXaBHnyhsOZUtfi1cFD8RSCs0wGHUNctajuQ1xxFLwwzOZJmoCkSgFCotUcOsL8szSWgsqUCk9Kc7R7AweF7tuG8A2Ol8peiegBgo+36RkWGbLwyiT3N+BAEZB+WPFH5h/YVUMRLWqgW42FawfhsjWlOtSwkgcTT9YjwGSTCAt0jg5PvaIcVLWo6QQQN3LE8bRKqyQh3+wxw88KBchcxTO+wBf9vDdGR90gqUsDc0+QrG+V9nFEBZUkPYVtxgPG4MqUQFApFjWps8Hu5Iyh+o7ZG7jnCGRgCtTag6j6fWwjXN8AmSopSvUCnUDTzD8KCLDlPZglIWVAE2pt77wJh8m/icQUpJMtDpKgG3BO/L6QjxjjKWR7XHsuwPfKXZLkK8Us6XEtWlRVwPLnHTcsyxEhLJFdzuYhnTZOClJDMlwkaRx36ACA8djk94ClylQSCxLLSoEgMbHcKF2I2hAKWB8t4HCZTs0QnWA6lII1AbUCiXNKAvFF7V5snEjvJSSyHBKqE2sIfSpKSr7RRUlqK0qGpQcsFMAd9y+0UfErOlSEhkBRiUpJwnhaLtAYRClVPm2B4cYMzGWAySxIqSRXpG2E0gkqcJG3p7wGme6go13b8IkTnC6DGgDKOlJ7sV1aiKkKYgbJBY+voIjIJDD1j1tWrVqdiWF+bnb23jyavw3/ZifqrMjAF9UCpIDRJOWdLswter/X1jdMt6kt+bdI2KU1uDelRp4Wu7Q6BxdIGcosH3t6fhGmHBUWHD5NEuLmaiOASN/X0vDTCpKJKUq0p1DXUDUdQcB78GEO521t0sm0vfV4WZHifFoLkJ2PNhFvYhJ0JTUM5oWP14+kVnIEDvZgsWPPf247xZMKpcsJcAi778Gva0Z5T2l4NAGFNk0iYCVhWjwgFFC5BfxdLjasa5nN+zJBWuY9HpRXmdL+EjlGi8ZMSoqMsh3JU7li4uK26tGmLUKAFibcX5wm6kscW91lXTsggHDAsASpVeLFnhwUwsyYaJKAkuAL8XqfnDNMx46cYpgCxSkF5I8UNi5xQkqCFLI+FNz7mEyO0RJ09xNCiDQpcpVUspqAEMXffaLEpMC4iUkpOoJIuQWanGHwppThu0CFS9RSoKAJUkhmAIBNduD3YxHmmUomVl6dQrppY/QGKvmGGVqVMAQConVpKTQvwtQkWr6xLl65mHX3iFagpgoHcbMeXy+UAyBpWiKN47TTwvcLmIkTCFygBZQLeht+6xvnc1CmmJlAEea1Rxtt9OkWLE4WXiUd4gAkOHIu1x+sLsBmaUPKmSvEm1BVPtt+UXY6xRK0iRriJGtz1ykuV5ylB0mWCk9KH2tGucTEP3iZQAPmFL8bRtmcxCF0l+E1Fva230g7LM8QU6FSwSLGlR7Xgg/wCJKu9haRKxh88pLLz1SQEhKWFqJ/8AGMgyfhk6joSkJ2BDkcoyPbXeKpthOSwqvY6ZNHg8Q4+L5XjMvyydMqArSL134VMRSp61nZzcsfe8OxnKpKAEpTwAY34msSFHJXnB7W0wC+qGzIz0+B1OQ58Qtwv+xEOWZPNmmiTpF/EPa8RHGzFq2KlHhvDuVm6pEu6WFTS5gCibKZzZGMpoFnlC5pJnBaZAJC5lSdT6Ubqp7DjFyy/DS8HIdTJAAfc8hxJf3JMI+xOGXPUrEzaqmF+iE0SBycE+gjTttmUiYUJRMVrQoux8A2LvQlxfasKT1XNmkLiGH6pVjc3mTVKStRXL1lSRo1NfSCOFdyWodoiyrEqVM7pcxEqWUqd20g6eY+9wo70rAyZK0gMQ4FRY9b1HMQy7PYFU/ESxMR3iKu4cBNb8LDrABPCM2nY1thXbI8q7uToKgsGo4AMLfXaOX5sNMyYE+UKanM/7x2rSEpOwb5RxvO0J75YlHUnVduJicoqlKCy5C5tKShGkBiCUnm1Kex949kyNMoKAZRLO99yluGkO9j6R5nU7WUqJcliXu4SA5/ONZMxSQxBoHu4OoUJ5MaesQYMLouKjmnUWSLJJJd3AFTUOKA04uY8VMJrpDOXNSfF+W3ONsWHWQHNWS40kgFg4Nj1iCWApSUl2JanODVlHdTco3EyzLUpGpIcJBsXdIWCDZrElxtSlF80sCIZrwa5ffAAaHXLUpvC8tQUQHNVUs7n2MATA6wkOSVAGoNetiCa+vrB2oBxpaSsOaFQZRttT8PyizS8VKXLCJiQVCWNKrEgJCQGZlEHgRY1hVjpYABrpUTY7P8iIgmSlKnd4LlQPmo5qf9oeQDB8Flidk+eFpIx3dqcpYHzadgfwi04DFpWkEETE0YPUEfjCSXIQrUlQJUPiTwPK7QWjLJJmJ7p0GgJCi7mxO0Z37XZWd0hY+h0RmOzdbMEaaXV+/lCqQqapaVKCmezH6Q0w0tRUEgFXiALkmx4Hf8otWHwKQpOpJQne54+9GiVNA8Vpj1JeCOELk/aNMlkTSAhnBPAxYZOfYVRZOIlE0prTv6wqzXIJSyCgu1NJDcS/vtFZzbIwnxhkKA6ciDwo8aoXOaNpUnxtflq6BMzqUCEpWlRPBQP4wStImIIUHBuI5lkcmapJ8ShpqARcuC9Ra3tDbMsdPn+AlQH3ZaSx63JHq0ETdsi/oouYQ26UvarGFaihJSuWGHgZ00sS1C7ekV+VNNAFaaguDuOewh7l/ZyePEmWQW3ITCheGUF/aIZSX8Db7Ua1qmHBc7pQSxt3GgmmHx85BlJStSUJIcHSdSXBLAJoGehLxYM0wSJgTPQApq9R+6RTpmJJKQA5u5/fGLv2SlrMhlrStPlACSCnikl6+0WaaVpA2J3ZOeqCnDCTpdgHsdJdKv04RV9UlCqhik3Y3Hpb6xaDlATPKSopSs0p8XH1p6xDnvZQaTMSokp8wa6ePUfSNWXCwtUMkUZ2ucaK0w+aYEpBVpSdxoVf2tGRXzlHAn2jIG9/krnQs6PKLy1OHlI8Wh7qOnh6bQqx+OlTFuAAkUSNO3G1/wB7RHmeFUDodNLsTfhaN8oyFc5TOAkXNT6QhLnGgEI442f9znWnPZ5clA1qIc28Ng97b/TrC/tlnCZoTJlWJANGdVm9Px5Q0zLJlSZb60kmgDEV/SpirycIf4uQkt50n/U/4QJCQNqQRxvuUEmvsun5BhBLlBKbABI6JDfV4r/arLJs3Ep7vDhQCdOpQDOog63YsUs1Qblmi1ZWPs0+v1MCdp8UqXKAQsJKixLgK0sfK5u7e8IMLlSm3ErmOIws5AWsIQpCFBKmcgVIABodLg2bzCLb/Z2ZZWsy5hHh8UpQdQL0Ouyk3bepgjEYed9nLlypcySpZTMDeEy0KATdXJRNak2q0WrLcqkyA0qWlA3YVPU3PrDmqzylt3FqDPsR3chamdha1DR45TmUpEpSShVJgBBJstNW9XIHUx2PGYcTEqQqykkH1pHLu0PY+ZIJIPeJ+Y4+F/pGaUdStWmeAcqu4+Xq0nr+Eay0ENUVrzBdg4oHF6cREhxCUEJJcetOReDZGHSpNflGUv2LogBwS3Gyg6WUlQKWJS9FJLF3SKltuNb1myqcNExJUkKIoCGt4tRU1Q4ZoOxOWOkEVPt6wKjAgUapDXfc/uvWGE7eUGwk4tR4LFBKiJiVLQUklrhZI8XA1CT4nHIuYhWrXpJow2YVLqJoBTUTTYMIa4rDDTpArRqX6HY/rEGZa9atQZQ8wCQmrAEMKA0gNfYTloBKDxpJQm1Aep2gBSlaRp2Vf0duVYLnylafMz7Nz34cYCSCCUgFQIej3HTf97xXdaxubtNqWXjCS9dT3BbcEg8Qz0hxh8wCpoCKAjxBY+KwYpqerCDeyfZOZMSVzZekA0C/A7gHUVM+gcBWhpxIxXZhQJmKCAR8CXYvsCLN825xKRwOK+qzuawgknK1XMUghOnSFi5JBpvvuP3eDcDjlpSoqWVEFgSqhJNwGsG4xBp75KHDOHargWDilyCfWJsxwKpWkEmrlwAya2G5ozxjBIWTIKf4HvVBWnSRfzDUdXIwFmGVzp5CfCkhXict82+hjfs3i9Kyk1J2FUk8aA0bhwiwjNAuYEACrvRmbe3FmhxOa4VWTOHCWYHs9iEEBkljSoYUqPFtA+KnzpWplKQTcFIanCjfWOgYJLS09I9nJBuB7PG1sNjcMFK5xdyUnyNCu7ClTFL1AEOAGHteK3n+EkS8QSod5MmOQJhdCXpRIAf1NKRdpO8CqyqWFKWhIRMUkjUAKPV2sS9Y0NFNpClzrEYFSELKUJGkJ1hg4C/uOLlISXv5otHYrKpkqWFqKfG6jUqJHw1fSKVoN22iMytZ8RAKlaFKWAUEM4QoE1LpDFyzlm3tOClKSgBZSSPuhg2wbpDA2EKyq/2wwZVKJDuA4a/hNbfyk+0JMunTZqa94VChoej23b5GLrmkt0j/ABD3SYo2B7QCUsLCVEWIpVO+97Ee0VYQOSurpg58J2tsj3/pL5/ZnEFRKEqCTUApU/S0ZF4R2gSQClBINi/6RkX2NRGq1X7PwVyNOJWo7OfqfWLRluZrlICQEtuWuaPv+3Hr5kPZ1BGter+W3qbfv1iXO8DKQAhJVqVU1FE15bn6HnEg1zRao+aCR4j2k+/VKcfncycrUWYUSGPvfc16AQtwuIP8bKUpmCkD3LQ4wuUpUQBqJJYV59Im7V5EiQZKkaqBnf4kkF/Uuf2Ik8OrcVSd8UbREAr9lg8DcCofMxDnWRy8UlImagUl0lJqD8wY2yaeFgKBcTEpWPZjDYJjwNLiSDOVzbMZUrE/ZoM1MyUSEhY0qY/ExPlJ383Ii17yjECZLFSVJ8KnDEKADuNuPrB+iPUywLC94JNpAFHMG8Ks7lvDoocQLPkahpN9ozzsL2EBVjdTrK5d2jyJASpaJY17/iecJsvwMwIoDxD0erNyat9vR+lYrDMawvxWF1AgU5iON85zRtK6jCCqQrGTUGqa/WI15wUnxI+jw/xXZ9Sn+0NeUCYfsyUkudRY3t7frFI5Iz3k7tzeDaUTMaueXRLVQB9KSqzByzs/1MDqKjUuG6dAIscnIVAllaQeFHF6tGyslWl7KBbkbxX58Q4UiZSFFhOzspUsKVOKl3KUlKXa6UlXmDuNQpQgWeLtlWU4fCpCu58SgQDpdfqdi2/IxTzKmIqEkNV2exf8IZZ5isWBLCgrSpBUFJRUGiVBRYtXejPeIkueaaVAsc4gE8oLNM9SmWJGkzilGglalMRq1HU1VKpcEUJrWK+0xaiXIdnCfClhQAAUYCw5RNIkcbmGWHQkERpb2QvqdJ8MhjaCRZS84FcvxIUUkcCxptDfBY9c+XpCla7rBDi5LpL0fcN7WiXHYiX3bJAfptAnZvBTVlRlKSCnYg1BttahqHrtWPSEAX1WH4xCwQ76o8eqPwMkJm6klSWAcF2ffSdhwTWLblk/Cy9OpJCz4ju5qBX4gxLbB7CK7JUpSilwlQLEKcocDVdqUrtDzKsDLRM7yZKehJ01SSBcVrT8H4xCFxJXyNqxYPMdSUuhYDVVpISTx5BoInTAQ4LiJJWCRLqh0g7A+H2sPSIAnUqlt+ZjqsDgMm04W0lFI1xeGK0sFlB4hvau0FhEe6YoilOFyZCSrUEqBYBLFgAOBJ/QQyCIl0x7pgheQOMQ+kdT7JP5xzfGdnlylmWpYJDMdNwbFtX7Yx0bHztOpQrpZI5qJf6RU+0uLmLQFgB0XYXQb9Wv77PFWNBBtdPQOlY4beDykiMtWAwmsNvAk/VUexCMzmcU+x/OMj29i7R0rzmlEc5mIS5VQWDD0Ap+/opVjJilFSlEqJc25crUhpm+Cl69KVLZN7F1H02t+664LJhMUEhSq8x14cK+nOPODyaWKAwNb83bSkyWctJ1hR4B25Oedm9VdRF2ux0xcnSVEkFxxYAOfl8z6XOR2akpAA10/m/SK3jcvlqmq0lWkeEVG1CbbkH9vBe07aUopYdQ/u58cKX+zbNNcjuj55BdPOWrb6+wjocpQIBFjHGcDLVgcYlaH016FG46gt+79Zy3FJISpJeWuqTwJ+GIBYNVHTzSYhMe6YkAj1oKxqPTGk2S8EaYzTAXknxeF1Xor6wnn4UpNoty5IN4En4XiNQ+cYtRpBJkcrRFOWYKqapUadzD6blwPl/WIF5eRcRyZNPI3kLe2Zp6pQJUbJkwxThC9jB2GylR+GJiNzjQCYytHKQHCaiA35HlDleDmLkELdaUuSVFyAfu0D9DeHcrLUoZ0lStmFB1MFS8s1F1UpsR9GZveNsWle0+fvlYJpw44XL8b2RmhXgZjZ7X2qaN+MB/+np7syX/AKvx8vz4R2YZejcWtWF2JyRlqUgnSoElNH1WdJNulosYpw2wrxfFdTGKBXLV9m57hK2Sk1cMr2Y3JsDE2Cy9MtWlAWlgUrWpn1KZLOKAl6DaLuuWGmSiPHpNS6RbzFrGF+U4CcmSVaNSx5tRYqDkuLgkDi0Z6kkHv8rNqddPqMSHHghcNITKStWgKXTzb7FzzFLxZcBj04iUxopnoKA2d3O+0AyZPeUKFV2aGmAynQOAPwgxp0jZGnHHVYmhD5ZrUjQaaSQ7bbN7t6QzlygBEyZbRvpjpNbQpUUQTHumJdMYEwyKi0xrOVpBPsOJ2EENAWKxASkzSHAfu0/eVx/XapggJmN3FIO0aCe7QFEFB1qZqqOx5M49eRIKkZDKWkKExZSocEjhQ+FwaMd/WKivOpiiVKSnUbu96PvxfpThDHIu0cwEyzp+8mnuL+vvYWu1zR2QuvNo9QyJpj+v16obGdg1hZEqYrR8LhJLN6RkWL/jUzgPY/l++VoyKUPAKIdrgK3H7rkUvGL/AJfY/n194e5DmK0ArZJJoCxZq1vupt7DYmqfAZVMmqCQkcT4hYX/AAHUxZpWRTuCR/i6cv23Foizfyts79N+m4/yvcy7UTQhkhIUpwCxoKuaG7EetdxCWVjVhvKw5Hlz5fTgI0n4aYZiiwLeEV2BP1L/ADifCZVMmKSkAVLPq23NvuufaFcXuNK0DNPCwvGPujESjOkHUE6z5VNZgw9CXpzApRwuzHac4SaZGJ/ulFj/ACH739JpX1i3SshnAMAigYDVwFvL0Hvyiqdpuz65sxQ8OpHhBct94v4efp7x6Rp5WOoJrDDk56rqOGnswJdJ8q9jyPODQI432V7UzcCr+HxSSqS7NdSNqcUvtttwjq+AxQUgLlq7yUagipH5iJrmywlrqKPaB8fMKJZUFIQ1dSw6fWo+sES1BQcFxG7R5Z1QMfjpq2mGbLRLmF/AuYW7vwqSNG9uF32i35fmEpctCgpgqidZZSmOmmouXp1cQHnuAlKWhc6YlCHACShJClV8xU4IbkGrUQox/Z9p0pSUqUgqSUiUBpSUnUSdThKbU1bMBaPJwWkUcK3Lw4VcRocKR5T6GKziMrnyp4xM2YVIlqcDxFTEEaWSGCfFdma7QmzrtHMXNSuW6CCyWJdSSzOLFlU5vY2gEJTggA2r8kqF0A9InTjeKSPSKVO7cr0IT3SRMmJ1IWlWtDB9SiGCksxvTm0e5L23LhOJAY01pDeKt6sQWNQ3rVvbdqNEmqV4Tjk8Yk/jk8YrkvtjhC7rKW4pJ9meJ8Z2owstAWV6gSwCUkqJuzbFiLtcR5FzHN5CdnHJjw407JJ9Ir2C7WyphI0mX4VKBmEAAJ3UxOkW9xGsvtSVIGmSRMIrqPhHA8T0oawjnBosleYwv7uU9dZJISA+5/fKPU4YnzKJ5CghB/6oEhP2qhMIdyKVJGlJpperbWdtoZTO0UpP8P8A/OxFR4QWvXiQPfhBjAe3c1K9uw0U2RLADCPWisrzSfOmzRhlpC5J0mTNA0LDka0qHiB+VuMPstxC1p+0SETEllJBcAsDQ7gggxQtpKCiWjGjZo9aAitQI9aPFrCb34C5iKedKSuYCyQ+hIcluPE8o8iGrVZCgVKLSxcn4v0hViZc6eQtKGQ3hBUAwptsa+6TwS4uY5p3hqQEioD0s7v0BL8A/BzshzNDFClppUeLiQki7eYin8wHM2a0tF9VsdG+FoeP/FTs87PTpa9QSlluQAbKAqLNWnz4EwEnKpwIKdDguCSf/Hg3+YR0XN5kqbKIC0ktqTvUAkWNXAIbeoraKYc0lm6/kTuRw534OfioQ0HJXR0etllYWHp/Cc4bJpkxCVgoYjfW/T0t+ceQiOdyxR18aJLVrwvx5vGRT6qBi1t4Pv7IfIAiWh1LTqVU+KwDMNq+IbP4gDtBGd5uiXL0pWnWvwjxBwKgqZ9mI6xVJajx9z7ufZzw0qhZOnGYoqelh04s7VNTCulAHCDfhxfJbneuE7lYiWAwUlm4izP9APYbgPZ+zCpYKllSQfKKjiNW1fEpIoSHJsXjnyeQc/iYsWDToSEg2FeZNzS7/PqIWN/VbdVpy9uwGlfsTm8mWhSjMT4Q/mFbgCpuSkgdDFMl49BqVpcuSX3PiJ47v68XBW5tOJKUO/xH98zX57mBxCvk8kdF8PEdutWKTl+HxatEwhk1cM4L6AHY/ERwtcigTzk4nK165MzXJJBJAJSQSQNQ+E+E1HD0g/IkeFSuJbayb+jv8n2MH5hN0oWeR/Lrf9uxJIBFqMukMkhO7HojezXbjC4whOvuJ9tKrKPLZX1i3CaU+cU+8mo/MRwvHdm5aw6fArkKH0/KC8m7S5jgCEuZ0rgp1hhwUPEn1ccojazaj4dJGL5C7Pi8HLno0rAWm/Q8QRUHmIXSuyslL6FTUv8AdmFPzFYR5L/aHgp7d7qw0zifL/mFG6tFyw0wqAVLmImpNi/4ihg0ua6KjlKD2SknzLmq/qXqPuQ/zhH2r7LYeTJM2WruGoWSZnePZOlStLuLtTiKxeROI8yVD0ce4j0LSqjg8v0gJdhGQuGScO6tU11AhjcAmwS4ajcAHb3mlqQlKtZYB3F9TO17ngXccY6xn2QJnSFoQhCVFiCzB0qCqsHakVaR/Z3MWr7WalKXBZGpVn+8we1SDa1YV1krVp9S2Npa4Z8VS5OBuV6QHO58p2NQPanWGU2QqarRKciZRzuoAkFKQLBI2pR+Ji3y/wCzxAU5m0/llgK9ySPlAOL7Bz0zNUqYFp21KKVCzCiSOLnelBA2lXl1cYbTOffiqlPlrlTCkjxJopJegYKLFSXBAsEg3rysGEWnXLlzNQHhYTFpA0rDhQWUjY0u9r2tWVdkUlAOLSFzHU7KJBc3JYEqZgdizlzFjnYGWtOlaEqTZlJBHzgvY11Wua1xb3TSq83s/MJMktMwkxnYISpLMQSQkEl96k8rwJO7NGZipdErkSvCkpIAQw1aJiQQVEK4NRVXiyJ7MYVNpTDhqVp/y6tPyhjJ7tCQlOkAUCUig5ACHBI4Q2lyrWG7NrlY1WIQEETKKUklJD+YsrUK0NG9N7Dhculy1FSUspVySS++5MEgk2SepoIwyz8SwOSb/nAJJTbKWKUBcx4yiH8g4m/t+ceLCk/3csP95RbjXcnpS8UjN14uaopmkUJGkEhLs4YaQ9aPXc2ghpK06WBsrquvX+lYMR2hlIX3crxrL+M2cbCrqPJPCF2KUZgOvxOCC9Qx9GagNqsDYJEJMPlkwKBdNK/EXFKMBV0vTpxEW+XkR/5ganwl21E31X0tVqFzwAq2mjK3SjT6d1A35rnRlaSUEVSdO21o2kTu7WF2a9vKaGu1OlosvaDs2UqSsTH1jSrw01JTQgPQX6ANWFv/AAQffX0AHEUt1HUmwSYG03YXUj1kMsNfRMit933dxXd39L7BL7Jir5ph+7mEfCvxCjV+INtWrVZ4vGRZXLUhlFZUhgXWai4Ng4IYPvoTYRvnPZmVMlEJCtYqnxqdwAG84FQN6OSeMO6jhcyP4kyKTg+a5y8ZDuVgJbOJaSDVzNIvWxNuB3DGMifySu4NY09P4/tIM1ysS5VJh1KYCgFnc8gB8qPClGW8FHhb0r639ILzLM0zJhOtOlNE1BoKk3b8xSNZWKR95PuDRIre4A43FLiKOAJXG0hcI9z3c/wj8iyHvVl1lkvsPMaJet7kgjhWLQns6n/mL3+7u3Ll7mIslxEuXLAUtIUXKgTUMkKIrXwoId4IzXO5cqUo60hTEJ/qYHhcODFNgAXMl1Ur5CWkqrYvLwqdMIUrSFaRaySxukbgj8aiPZeWJuVk0f4R9Qwc0qzWLXjWTi5aQ2tNAbNsK2/Z6w0ynFS+8T4qB1FnoEDUbEH7oo7uxBiQaCV2nSOhh5yB+VZMB2aQlCAVrdID2uAX2O5e+zWdwu0uSoTJACpjqWkCxsk7aeT9WA2TDw5pKDuq2p/CfhAJ2rQjrtFd7T5tKVOSnU/dpU9CWUpv5a04GrmxAMUIXH0z5nytBcfylicqT95XoQeewrTg73DsUh32byGWpaiSuiR8X3lPsK0Teo3BeykZlLHxcdibEPtVyx21XDEObN2czOUmWo6iXUqwJ8gAVYVLkmwJDlixMTa0dF1PiErxHQJyVmP7BYKc5XKOo/EFFJu+1+Fdo5/P7HLkTlnBYqZLZagAVEPppUoLGvEelGjq685lJBJJoFEsknygEtSrguOIchwIowzRBcuouVHyqq6id+tPwN/Fo6rBoYnSPO6yK80Fg+0Wc4dgpKMSn0Ki3Bik/wCkvzNIsEvt4tIH8VgJqDuQkkf6gmFpzNACgyj4VC1yabgir7ggtURef+NIAYJUWCmbTXSAwHi+IGnQu1IXZjGUdbD8t4DWpDL7eZcfMtcrqlf/AGgiGEntVl6rY5A/qmAf9UL+2GOkKlpBkhZMwVKUHy9TuOtmIBiszMNhD/7VG/wpG4bfcV5Wq7wCxNp9G+ZtkELo0nNMOryYyUrotB/GJxiZX/7KPdMc9yjL8GZpfCIPhmGrgPqRpBYsHD3BagDRYP4DBh9ODk/Ezjg2l/Dwd+Ba4cgfLUJdPIx5bR+yfTc1wyPPi5Q6zED8YEX2mwA/92lXJK9VuSXinZmJIxC+7w0lIZLeH1BswPTdi5jdGYKHlShPoeLjcc/UuGNY9sHUrZD8Ne9odn8K74XMpUwapMmbMHHQUilLzCmJ8ViZ6ZalIlS0sCQCSo020pH0MIMlziZ3VSB4pm3FWoFy1hTe7u9CTjc0mKQtL3SsWSfcFLFvKX2NWUWg/LysR0s11X5UMzMpy7zS3BACRys5/wBTHZwHifJlNNSbvqDmpYh7sTcJ3As5NBFORjJpAdZtwTxfh6cwADHoxi0kKK1eEpVVvhVr+vyhrbwuxJ8PJiIaAMLq0VbtBJ0ziWosA2+IUL0Adgm5ruwFdRjV7E7N4ibEkXLGr8jYukAQi7Rue7WdjpvsbXL09TWrOBHmt2rn6XSSNlBJCYCYBvzr01bivGv9R+ERY8pzCX3TFaRodJcgMEp1jYWQQeQjmegcB7cIYZFP0rKQW1MQBxTsA9SxsBtcB4G4Owt+t+HFzA6+Fec8nS1yVp1p1JBUKiipelXNmdPQKBim/wDFJR+MfMip01bbjy6kw0BJ34M3qAx92P8AURFPxMrRMWjgXH9JtufnDnshJoNJtcWl3Ks2T9oJUuaHUWV4VOGu5BJIAdwxrdfAAxYpmdo+6vpQGztVV3IT1I2rHMFnr6UbpFhy7E95LST5rED7wO1SxJs5d1KUbCA1wcvaz4YwP3Wcr3MkKM1ZlIOglx4ZJqamq5oV5n2bhRoyJCkGukHnqAfo5duB3DRkaN3l+FIaWhW4rkmHFB0hhhEArSCAQSHG14yMjE3ldMgbPorDhDUf4P8Aq0/SnSFeZrOqSHLEAnmaivoB7RkZFXcKVUfstJW0NsjSNZ6oHoVgEdCIyMicfeW6fufZO5AcJfcIf1mFP/TTpSK9NPjmf1RkZBfwow9/6/2pxaHmUf3I/fxmMjIMXVU1PARON/u19F/Kv1hCkW6CMjIWVHSclZOUwcU8tuoi2qUa9f8A6wr616x5GQ0XClrP1PolefKPg/qHzRAEZGQsnK0aXuphlQ+0J3CC3LxoFPQn3h0pN/8AGPQKYewjIyKs7qw6j9U++gSTMkjvCWuE/v5wNtGRkSPK6EHcCdZBSWpvvE+rXhhOoFckrb/CBp9nLcHMZGRYcLkSfqH1KqUry+/1MYbHoYyMiB7y7Df0/orJl6iZMskkkoQSTckzNJJ6pAHSkBZ+s9yqp2/6jGRkXXHj7ySrjaWsiZLYkOsAtuCC4PKMjIg3ldeb9IqxD9+s3Sf9IA6Bor2eH7ZHNCv+sxkZFz3SufD3h6oCbaD8kV5xswp1DH3EZGROHvLbrO4PX+01TLCnJAJ1KqQ9lED5RkZGRpXMsr//2Q=="/>
          <p:cNvSpPr>
            <a:spLocks noChangeAspect="1" noChangeArrowheads="1"/>
          </p:cNvSpPr>
          <p:nvPr/>
        </p:nvSpPr>
        <p:spPr bwMode="auto">
          <a:xfrm>
            <a:off x="63500" y="-89693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AutoShape 17" descr="data:image/jpeg;base64,/9j/4AAQSkZJRgABAQAAAQABAAD/2wCEAAkGBxQSEhUUExQWFhUXGRkZGRgYGB4aGhwYGBodGB0YHB4fHCggHRolHBsdJDIhJSkrLi4uHB8zODMsNygtLisBCgoKDg0OGxAQGy8kICQvLCwsLC80LCwsLCwsNCwsNCwsLCwuLCwsLCwsLCwsLCwsLCwsLCwsLCwsLCwsLCwsLP/AABEIAMIBAwMBIgACEQEDEQH/xAAbAAACAgMBAAAAAAAAAAAAAAAEBQMGAAIHAf/EAEUQAAECBAQDBgMGAwYFBAMAAAECEQADITEEBRJBUWFxBhMiMoGRQqGxI1LB0eHwFGJyBzOCkqLxFVOywtIWRGPDNFST/8QAGgEAAwEBAQEAAAAAAAAAAAAAAQIDBAUABv/EADERAAEEAQMBBgUEAgMAAAAAAAEAAgMRIQQSMUEiMlFhcfAFE4GRoTNSsdFCwRQj8f/aAAwDAQACEQMRAD8A5FPw5SeUSYfDg7/sxcVYENFbzPAmWpxY/KPOYQnY4WocXgwgsK9GP0gcAQZPUjSkB9Qd+f5RPPyxSKtTjwiRKuKS4SHq0FIlai6rcHP+8byWF6/vb84kklj+/wDaJmQpwKUkvLws1Uegen4e8FyculJsST1JP+h4ExCNSSCeDHmLbD5QZhJilAAOOLuwalfE3yhd58UcrWZl6EhwBXiJj/OApuWqNUpA6Bvxiw4fDAcCeLflaCZeH2ZgIWza9YVLTJKCDptG+Pw4B1Cyqg/OHmZ4IpLgUhPOWydB4kp5HcdN4rHJmikkbYsJebRAtBQogggi43ghGL0ulKUji4C3O/mFH4R5OnqWszFrK1KLlRJJfqfaNGKWZG5WjWw4kV5P+Ua9o1upKEigc+7Af6QPeJMLOKBqIbSl/wDN5R7V9RBuRZlNUhZ8WkKqQgKSCoOATpLUFBygZPCp5FV+VIOnxJLO7v6QWhCCGYi29eRh/JzWcS2lP/8ANP8A4RFmmaYitEtxEtI/7RCGMnNo/KcPD8Jb/DOhku/LiTA+RiYZqUyyrWdQLJB8GljfkSLfo0kT55TqKlJAJY2sAS3uIUy5lXUpViKGtS/teCGVgpDdhWCfl7JGrTLIvqWPpeBFoloBUHmdElKfch/lG2WYVExKgyjzCAf3WPMDhgF6VBQejaHrFRGBVq4Yc+SS4nEKUon2AFBe0MsH9sivnS7UuPQRticvCZtXA5oNi+3rEszA90ygqhYg93uw5R4Ck7IyHDPotZcsTPCosoWOk+1oxMsL8C6KFjp+VoJxkhK0iYk1FwJbfto8RKTNRfxp/wDjv6iCqVi/YQqpYfQuhFlaSOm1RHk2Ux0rB5KAb/trBGHSlYKFqZWx0F+kaIZ9ExVNiQqn6QEaz7/Cgmy2osdFAN7+GsazEAMFMRssD6+GJ1juzpUoKRs4V7xi/s/iSuWdnU0GktFCzUD4mI2UlvnSIpkkN4mI4pI+dINWGGpCklJunUr5iNLjVLUkcUalR6kpCX/wT2mBv6v0j2Ce8l7oY/1KjICXZ79lWfMs0RK8PmVwH48IrWMxKphdVBw2EQaSXUal6nrEgmOfE/W5jO+QuUmRgLAgENY8fT6xaZs9OllXZrRXJGGdSQapJAcc+dnaGOezdCglBqRXpxhoyQ0lOasJbMnoKyEinE7n02j1bDakDS1F9q8oJJMQOTarnqpFSitg4A3O8PMFKCfCOVeJivS55FqiDJU1QIanXiYBCUhWWTLakTAQJJmrAAUgvxFR9aRunGAXvwjySkTPQCC8UTOpBMwBFR9P0iy43HkpZIbnvCvFFI8rnnuTCh3awnDbFJSvB6yAXKuW4besH5blSSpUucsSigqdwXJQxKAUlQDiy2I6wNhUq1lSkrPQtSDu87yYhtzYBILLNXIFT1Matjg3JSOAvCTZlPURpAZDltyQ7gk7lvkwiPB4qaD4PCGSkhNAdIYEgXVevMxZM3yeUnSBJKCXP95sPWJsBksoy9SpYN7zWoOkUDHDFqboHlu5JcnWpU5AIKnNgWNjvDTOcIy/IU0HmU8eZRhUiYlkI/ztsYNzmUAoeFAcbLfeGHdWxsTmvDSff3QuHRollaUJJKdJKiFeEkeUbKfd4AyPDd4pXgCuIN7m0OcJOC5WgoRqAPiMzhakAdmiAshk1cVUU8TAvtBZnt7YA815IeSpyhQAcEBbfusaTp4UvUApO/mJ9bQdnGFAW+mWyg9FPUUMCScpUpClJSC3By/t+6QshcMBa3cB464WYrGy5gFwRvrJ/CPU46Xo0LUTwaZbhttASspmBQeWspULpQS3I0iCXgVEeIMxZiNKvYi0GzVrJvd3SeqNwmYplqIKlFJuyvnZoKnSFSlBaBM0mo8Y3q0KF4RiA1CIc5IkKSZSpYXwJLNy/KEbIL2lVY51knIW+IkKWO9lia+/iD036iI9Kp4b7XvB0IIj1MlUhbKlAjcarjiKxJmGXM02XKZN6LtzFYuq0MC/Q/65Q6JhP2U3veVnBiMlco6Vd5oPIfv0gkyBOTSURMA+9f8AT6QLL/5c2Wo9VFwYCFc49Rj7hRTNSPHLMwpPL6xGolR1SyvVcholm4dco+Rek/zX/WNV4Y+eUmYONf37QMoV1/P9rT/iKviCn38I/KMjwTk/EhZO9f0jI9uKXb5IdKtKnTxo9vaN9D+W/DoKnpEEiaCHcHmIIQAbfQxjOOVMZ4W0meUkN6crVEeqWVqc9PQRsmUCdWqv4nfZhBOHkJTZT9A5hd4GE1FDrLBh9I2RNYeUHqIaSEhJ8MlcxxuUhP5w+yvBFSglEiUnqQ/WpKj7iF3BMSqolBmUTKOpxVLmDpWVTFkuACKkEgsOJ2HrF1MyU4Qn7TiNK0pB/wAN/cwizgBKlBIQP6QDb1PzaFLiMhLutL9Pdhgsno7f7QIrEFIIuSRVmbkL8YMlrdO5Pp+TwpnqdUJknKYLJioHUxNzThDfCYOZKSZpl6mFAqzmxaNMrRNVMGlIoXNOHrxjfDDVEqsZFF3Qeann4HDJlPME4ltLggBzuaGl9oBwGEBEsgaglYG7karW5wb2rzWaAmWvTVywI2px5mEmV41QJRqZ67jxAE14U+kVme1pUd7Wss8+tpxmmGPeEdzpYANXrv1hpLy9Ywz9ynyEuRxDveBsLrLLUpyWqXJraHctKVjRMnTEoIZwkUHv+EQj1bC43hL/AMxrgG4Feqr2VYBZmoAlpN7gcDzgzPstmAodCA4Nm5Q3l5bhZKgr+MIqQDrSKtEKV4bEnxYicClwH/R+EaA4baV3auMyhw49Cq6MNMl+LShg70GwgHJ5Ki5SEqZW4HURa8ZkuFKP/wA1QFdwTUcGfbhEeXdihpeTitSV1DhvoYUjIKj85nz7PGeh6rfOcommVq7tFGNAmxp+MCZHhJmopCEVDi1x68PpD5WQYgyygzH8LOFHhzIhRIyTEylpUoqDGpDmhobcjFjVghWjkaY3NJHlyhc1y+fLmFgAD4gyj/5cYYowk+dJcJSFcQoio/xbxJn2XHSF9+DpLXNj68WgXIpR1FHfgPUVNxffh9INU71Xra6IOBFjyKBy+bOStlJcEsXUaH/NG+d5XOSQoy/CT98lle8bZzlhRM/vgQqrvvvv+3hlhsKrESSDiA9i6jcVBv0gBvLf6TPLRtlBFHnlK5eAOIQR3CQtO4V872LQDhpKpSilchxYjXY8RygrDIXKXWczFlDUbb7+sG53lZI71M8GzsrbY3/fpHqseY9F47Wu2k9k8cpPmGSqR9oiUoJpZTs/1Ea/wInikuYJgHFx/tDXK9SgZSp4ZqOo1G6b/v0gHEYaZh5g0zhxB1XG4jxA5r+EADe0ntDjlL0yyl5c1E1utR+kRTcKuX4kibp48uf5xYMRg1z0BaZqSobaq/0wHgZszyKmJ0mgc2fY0tALQlBsWK8xlKSJRqRNc3j2GkzIJrlpiG6/pGQNrvBHdH+739lTV5ZMQoD4jwvBU2TNkgGYkjn/ALRYJGUzEgzFqGq5LmnyvC2cibMU13oA5ibmX0UmRt/xPqh5OJBu3VgfnB4JNgn2H5RriOz6paCpSgk8jc7BmgbBYea7JD/029jEH6cjhMHCr/KZScRWv5RY8lxgBa44XB6hq+qTFVTMALTAUnnSN/4koJYuAzHq35xn2kFedRCumPTpWJgAIVyB/Ej0Ci24ECZ8HSFi1qF263I9aQrOfkoWklIKSkDn94En5O/JoZYeZ3iDLSUqCrUL9QGf3hxGXcKV0q3/ABJAI9oJynLFTlOD1YP6Uiy5f2ORq1zSVWZG3q30ibtTmAw0sSpSQkrG1GH5xVsYZ2nLxkHDeUrn4FOtCMRiCAo2SX5AqLsK03iDPMdh8Oky8OkLUQNUwqcAHbmacmcRW8MjUWUsJfc2PLrC2aopUXq1H+UASueSquaRQccfYIzEEEhR2tT1jMIoATFqepSAwq5Ci46U+XONZaTMLAdB03+cHmQEhIdyHJcN4uN6hgGjO51YKD2Nd2eqNyzEIQSlYr/zHVpcCt+fxb8omn5wgU+IX1OB1f8AKK/PxZe7mByCYX5QJspDoB45VpGI71KkJSkOL+Fn4u7e5DRpNwc1CAoy1JdlJJFGO1r8d4ruAxszDq1ylLQah009OB2pHRcs/tFw60SkYhKgs+GYopBQKefckEtRqOeFdse0BK50jHWcqszPtEjUoOC3uCzNu4sYeYPDTO68YaWCBqCBpALlavK9htYkdIZZr2olp8EhCFJ8QLgaf5VJIoejQoOOxE8AGctYDUB0AvWulgbbwr5I+DlKd8huqTPBZjipCQhMgqQGEoagdYBIJKh5bguenOHvZzPE4pBPhCwQFJBcAnZ9z0ipIwcxSVKQqYkhvCkmtQxLH9fpHkrEfwsyWTKKlJupIAGmrc9Vd3gjUDwUvk5wVf8AEYGXMDLQlXUQlxPZCSVBSHQQXoXHzh7gcWmchMxBdKg4/I84ni4N5QbJJHgEhU7Ouzye7J0r1JqG8Q5ige0VzLVSETAFlYBoaENwNo6nC3MclkzvMgauLVht3VaYtWQ0seTR/CpOd4LD0WlSuCqH0NvT2jzJpuGLy1lX8v4ptFonYNMpGlUlK0s2phbnThFOnrly1kd2PCXBpbYxQkDtClphcZmFmfI2osxwkiWvwlem6Tw5WuPyg9CMNPlsSoKHyPHpBxxkifKYyQDyaiuP72hJIxiJa3MoOKEUqNxb5x40DfQpgHvbXaBHnyhsOZUtfi1cFD8RSCs0wGHUNctajuQ1xxFLwwzOZJmoCkSgFCotUcOsL8szSWgsqUCk9Kc7R7AweF7tuG8A2Ol8peiegBgo+36RkWGbLwyiT3N+BAEZB+WPFH5h/YVUMRLWqgW42FawfhsjWlOtSwkgcTT9YjwGSTCAt0jg5PvaIcVLWo6QQQN3LE8bRKqyQh3+wxw88KBchcxTO+wBf9vDdGR90gqUsDc0+QrG+V9nFEBZUkPYVtxgPG4MqUQFApFjWps8Hu5Iyh+o7ZG7jnCGRgCtTag6j6fWwjXN8AmSopSvUCnUDTzD8KCLDlPZglIWVAE2pt77wJh8m/icQUpJMtDpKgG3BO/L6QjxjjKWR7XHsuwPfKXZLkK8Us6XEtWlRVwPLnHTcsyxEhLJFdzuYhnTZOClJDMlwkaRx36ACA8djk94ClylQSCxLLSoEgMbHcKF2I2hAKWB8t4HCZTs0QnWA6lII1AbUCiXNKAvFF7V5snEjvJSSyHBKqE2sIfSpKSr7RRUlqK0qGpQcsFMAd9y+0UfErOlSEhkBRiUpJwnhaLtAYRClVPm2B4cYMzGWAySxIqSRXpG2E0gkqcJG3p7wGme6go13b8IkTnC6DGgDKOlJ7sV1aiKkKYgbJBY+voIjIJDD1j1tWrVqdiWF+bnb23jyavw3/ZifqrMjAF9UCpIDRJOWdLswter/X1jdMt6kt+bdI2KU1uDelRp4Wu7Q6BxdIGcosH3t6fhGmHBUWHD5NEuLmaiOASN/X0vDTCpKJKUq0p1DXUDUdQcB78GEO521t0sm0vfV4WZHifFoLkJ2PNhFvYhJ0JTUM5oWP14+kVnIEDvZgsWPPf247xZMKpcsJcAi778Gva0Z5T2l4NAGFNk0iYCVhWjwgFFC5BfxdLjasa5nN+zJBWuY9HpRXmdL+EjlGi8ZMSoqMsh3JU7li4uK26tGmLUKAFibcX5wm6kscW91lXTsggHDAsASpVeLFnhwUwsyYaJKAkuAL8XqfnDNMx46cYpgCxSkF5I8UNi5xQkqCFLI+FNz7mEyO0RJ09xNCiDQpcpVUspqAEMXffaLEpMC4iUkpOoJIuQWanGHwppThu0CFS9RSoKAJUkhmAIBNduD3YxHmmUomVl6dQrppY/QGKvmGGVqVMAQConVpKTQvwtQkWr6xLl65mHX3iFagpgoHcbMeXy+UAyBpWiKN47TTwvcLmIkTCFygBZQLeht+6xvnc1CmmJlAEea1Rxtt9OkWLE4WXiUd4gAkOHIu1x+sLsBmaUPKmSvEm1BVPtt+UXY6xRK0iRriJGtz1ykuV5ylB0mWCk9KH2tGucTEP3iZQAPmFL8bRtmcxCF0l+E1Fva230g7LM8QU6FSwSLGlR7Xgg/wCJKu9haRKxh88pLLz1SQEhKWFqJ/8AGMgyfhk6joSkJ2BDkcoyPbXeKpthOSwqvY6ZNHg8Q4+L5XjMvyydMqArSL134VMRSp61nZzcsfe8OxnKpKAEpTwAY34msSFHJXnB7W0wC+qGzIz0+B1OQ58Qtwv+xEOWZPNmmiTpF/EPa8RHGzFq2KlHhvDuVm6pEu6WFTS5gCibKZzZGMpoFnlC5pJnBaZAJC5lSdT6Ubqp7DjFyy/DS8HIdTJAAfc8hxJf3JMI+xOGXPUrEzaqmF+iE0SBycE+gjTttmUiYUJRMVrQoux8A2LvQlxfasKT1XNmkLiGH6pVjc3mTVKStRXL1lSRo1NfSCOFdyWodoiyrEqVM7pcxEqWUqd20g6eY+9wo70rAyZK0gMQ4FRY9b1HMQy7PYFU/ESxMR3iKu4cBNb8LDrABPCM2nY1thXbI8q7uToKgsGo4AMLfXaOX5sNMyYE+UKanM/7x2rSEpOwb5RxvO0J75YlHUnVduJicoqlKCy5C5tKShGkBiCUnm1Kex949kyNMoKAZRLO99yluGkO9j6R5nU7WUqJcliXu4SA5/ONZMxSQxBoHu4OoUJ5MaesQYMLouKjmnUWSLJJJd3AFTUOKA04uY8VMJrpDOXNSfF+W3ONsWHWQHNWS40kgFg4Nj1iCWApSUl2JanODVlHdTco3EyzLUpGpIcJBsXdIWCDZrElxtSlF80sCIZrwa5ffAAaHXLUpvC8tQUQHNVUs7n2MATA6wkOSVAGoNetiCa+vrB2oBxpaSsOaFQZRttT8PyizS8VKXLCJiQVCWNKrEgJCQGZlEHgRY1hVjpYABrpUTY7P8iIgmSlKnd4LlQPmo5qf9oeQDB8Flidk+eFpIx3dqcpYHzadgfwi04DFpWkEETE0YPUEfjCSXIQrUlQJUPiTwPK7QWjLJJmJ7p0GgJCi7mxO0Z37XZWd0hY+h0RmOzdbMEaaXV+/lCqQqapaVKCmezH6Q0w0tRUEgFXiALkmx4Hf8otWHwKQpOpJQne54+9GiVNA8Vpj1JeCOELk/aNMlkTSAhnBPAxYZOfYVRZOIlE0prTv6wqzXIJSyCgu1NJDcS/vtFZzbIwnxhkKA6ciDwo8aoXOaNpUnxtflq6BMzqUCEpWlRPBQP4wStImIIUHBuI5lkcmapJ8ShpqARcuC9Ra3tDbMsdPn+AlQH3ZaSx63JHq0ETdsi/oouYQ26UvarGFaihJSuWGHgZ00sS1C7ekV+VNNAFaaguDuOewh7l/ZyePEmWQW3ITCheGUF/aIZSX8Db7Ua1qmHBc7pQSxt3GgmmHx85BlJStSUJIcHSdSXBLAJoGehLxYM0wSJgTPQApq9R+6RTpmJJKQA5u5/fGLv2SlrMhlrStPlACSCnikl6+0WaaVpA2J3ZOeqCnDCTpdgHsdJdKv04RV9UlCqhik3Y3Hpb6xaDlATPKSopSs0p8XH1p6xDnvZQaTMSokp8wa6ePUfSNWXCwtUMkUZ2ucaK0w+aYEpBVpSdxoVf2tGRXzlHAn2jIG9/krnQs6PKLy1OHlI8Wh7qOnh6bQqx+OlTFuAAkUSNO3G1/wB7RHmeFUDodNLsTfhaN8oyFc5TOAkXNT6QhLnGgEI442f9znWnPZ5clA1qIc28Ng97b/TrC/tlnCZoTJlWJANGdVm9Px5Q0zLJlSZb60kmgDEV/SpirycIf4uQkt50n/U/4QJCQNqQRxvuUEmvsun5BhBLlBKbABI6JDfV4r/arLJs3Ep7vDhQCdOpQDOog63YsUs1Qblmi1ZWPs0+v1MCdp8UqXKAQsJKixLgK0sfK5u7e8IMLlSm3ErmOIws5AWsIQpCFBKmcgVIABodLg2bzCLb/Z2ZZWsy5hHh8UpQdQL0Ouyk3bepgjEYed9nLlypcySpZTMDeEy0KATdXJRNak2q0WrLcqkyA0qWlA3YVPU3PrDmqzylt3FqDPsR3chamdha1DR45TmUpEpSShVJgBBJstNW9XIHUx2PGYcTEqQqykkH1pHLu0PY+ZIJIPeJ+Y4+F/pGaUdStWmeAcqu4+Xq0nr+Eay0ENUVrzBdg4oHF6cREhxCUEJJcetOReDZGHSpNflGUv2LogBwS3Gyg6WUlQKWJS9FJLF3SKltuNb1myqcNExJUkKIoCGt4tRU1Q4ZoOxOWOkEVPt6wKjAgUapDXfc/uvWGE7eUGwk4tR4LFBKiJiVLQUklrhZI8XA1CT4nHIuYhWrXpJow2YVLqJoBTUTTYMIa4rDDTpArRqX6HY/rEGZa9atQZQ8wCQmrAEMKA0gNfYTloBKDxpJQm1Aep2gBSlaRp2Vf0duVYLnylafMz7Nz34cYCSCCUgFQIej3HTf97xXdaxubtNqWXjCS9dT3BbcEg8Qz0hxh8wCpoCKAjxBY+KwYpqerCDeyfZOZMSVzZekA0C/A7gHUVM+gcBWhpxIxXZhQJmKCAR8CXYvsCLN825xKRwOK+qzuawgknK1XMUghOnSFi5JBpvvuP3eDcDjlpSoqWVEFgSqhJNwGsG4xBp75KHDOHargWDilyCfWJsxwKpWkEmrlwAya2G5ozxjBIWTIKf4HvVBWnSRfzDUdXIwFmGVzp5CfCkhXict82+hjfs3i9Kyk1J2FUk8aA0bhwiwjNAuYEACrvRmbe3FmhxOa4VWTOHCWYHs9iEEBkljSoYUqPFtA+KnzpWplKQTcFIanCjfWOgYJLS09I9nJBuB7PG1sNjcMFK5xdyUnyNCu7ClTFL1AEOAGHteK3n+EkS8QSod5MmOQJhdCXpRIAf1NKRdpO8CqyqWFKWhIRMUkjUAKPV2sS9Y0NFNpClzrEYFSELKUJGkJ1hg4C/uOLlISXv5otHYrKpkqWFqKfG6jUqJHw1fSKVoN22iMytZ8RAKlaFKWAUEM4QoE1LpDFyzlm3tOClKSgBZSSPuhg2wbpDA2EKyq/2wwZVKJDuA4a/hNbfyk+0JMunTZqa94VChoej23b5GLrmkt0j/ABD3SYo2B7QCUsLCVEWIpVO+97Ee0VYQOSurpg58J2tsj3/pL5/ZnEFRKEqCTUApU/S0ZF4R2gSQClBINi/6RkX2NRGq1X7PwVyNOJWo7OfqfWLRluZrlICQEtuWuaPv+3Hr5kPZ1BGter+W3qbfv1iXO8DKQAhJVqVU1FE15bn6HnEg1zRao+aCR4j2k+/VKcfncycrUWYUSGPvfc16AQtwuIP8bKUpmCkD3LQ4wuUpUQBqJJYV59Im7V5EiQZKkaqBnf4kkF/Uuf2Ik8OrcVSd8UbREAr9lg8DcCofMxDnWRy8UlImagUl0lJqD8wY2yaeFgKBcTEpWPZjDYJjwNLiSDOVzbMZUrE/ZoM1MyUSEhY0qY/ExPlJ383Ii17yjECZLFSVJ8KnDEKADuNuPrB+iPUywLC94JNpAFHMG8Ks7lvDoocQLPkahpN9ozzsL2EBVjdTrK5d2jyJASpaJY17/iecJsvwMwIoDxD0erNyat9vR+lYrDMawvxWF1AgU5iON85zRtK6jCCqQrGTUGqa/WI15wUnxI+jw/xXZ9Sn+0NeUCYfsyUkudRY3t7frFI5Iz3k7tzeDaUTMaueXRLVQB9KSqzByzs/1MDqKjUuG6dAIscnIVAllaQeFHF6tGyslWl7KBbkbxX58Q4UiZSFFhOzspUsKVOKl3KUlKXa6UlXmDuNQpQgWeLtlWU4fCpCu58SgQDpdfqdi2/IxTzKmIqEkNV2exf8IZZ5isWBLCgrSpBUFJRUGiVBRYtXejPeIkueaaVAsc4gE8oLNM9SmWJGkzilGglalMRq1HU1VKpcEUJrWK+0xaiXIdnCfClhQAAUYCw5RNIkcbmGWHQkERpb2QvqdJ8MhjaCRZS84FcvxIUUkcCxptDfBY9c+XpCla7rBDi5LpL0fcN7WiXHYiX3bJAfptAnZvBTVlRlKSCnYg1BttahqHrtWPSEAX1WH4xCwQ76o8eqPwMkJm6klSWAcF2ffSdhwTWLblk/Cy9OpJCz4ju5qBX4gxLbB7CK7JUpSilwlQLEKcocDVdqUrtDzKsDLRM7yZKehJ01SSBcVrT8H4xCFxJXyNqxYPMdSUuhYDVVpISTx5BoInTAQ4LiJJWCRLqh0g7A+H2sPSIAnUqlt+ZjqsDgMm04W0lFI1xeGK0sFlB4hvau0FhEe6YoilOFyZCSrUEqBYBLFgAOBJ/QQyCIl0x7pgheQOMQ+kdT7JP5xzfGdnlylmWpYJDMdNwbFtX7Yx0bHztOpQrpZI5qJf6RU+0uLmLQFgB0XYXQb9Wv77PFWNBBtdPQOlY4beDykiMtWAwmsNvAk/VUexCMzmcU+x/OMj29i7R0rzmlEc5mIS5VQWDD0Ap+/opVjJilFSlEqJc25crUhpm+Cl69KVLZN7F1H02t+664LJhMUEhSq8x14cK+nOPODyaWKAwNb83bSkyWctJ1hR4B25Oedm9VdRF2ux0xcnSVEkFxxYAOfl8z6XOR2akpAA10/m/SK3jcvlqmq0lWkeEVG1CbbkH9vBe07aUopYdQ/u58cKX+zbNNcjuj55BdPOWrb6+wjocpQIBFjHGcDLVgcYlaH016FG46gt+79Zy3FJISpJeWuqTwJ+GIBYNVHTzSYhMe6YkAj1oKxqPTGk2S8EaYzTAXknxeF1Xor6wnn4UpNoty5IN4En4XiNQ+cYtRpBJkcrRFOWYKqapUadzD6blwPl/WIF5eRcRyZNPI3kLe2Zp6pQJUbJkwxThC9jB2GylR+GJiNzjQCYytHKQHCaiA35HlDleDmLkELdaUuSVFyAfu0D9DeHcrLUoZ0lStmFB1MFS8s1F1UpsR9GZveNsWle0+fvlYJpw44XL8b2RmhXgZjZ7X2qaN+MB/+np7syX/AKvx8vz4R2YZejcWtWF2JyRlqUgnSoElNH1WdJNulosYpw2wrxfFdTGKBXLV9m57hK2Sk1cMr2Y3JsDE2Cy9MtWlAWlgUrWpn1KZLOKAl6DaLuuWGmSiPHpNS6RbzFrGF+U4CcmSVaNSx5tRYqDkuLgkDi0Z6kkHv8rNqddPqMSHHghcNITKStWgKXTzb7FzzFLxZcBj04iUxopnoKA2d3O+0AyZPeUKFV2aGmAynQOAPwgxp0jZGnHHVYmhD5ZrUjQaaSQ7bbN7t6QzlygBEyZbRvpjpNbQpUUQTHumJdMYEwyKi0xrOVpBPsOJ2EENAWKxASkzSHAfu0/eVx/XapggJmN3FIO0aCe7QFEFB1qZqqOx5M49eRIKkZDKWkKExZSocEjhQ+FwaMd/WKivOpiiVKSnUbu96PvxfpThDHIu0cwEyzp+8mnuL+vvYWu1zR2QuvNo9QyJpj+v16obGdg1hZEqYrR8LhJLN6RkWL/jUzgPY/l++VoyKUPAKIdrgK3H7rkUvGL/AJfY/n194e5DmK0ArZJJoCxZq1vupt7DYmqfAZVMmqCQkcT4hYX/AAHUxZpWRTuCR/i6cv23Foizfyts79N+m4/yvcy7UTQhkhIUpwCxoKuaG7EetdxCWVjVhvKw5Hlz5fTgI0n4aYZiiwLeEV2BP1L/ADifCZVMmKSkAVLPq23NvuufaFcXuNK0DNPCwvGPujESjOkHUE6z5VNZgw9CXpzApRwuzHac4SaZGJ/ulFj/ACH739JpX1i3SshnAMAigYDVwFvL0Hvyiqdpuz65sxQ8OpHhBct94v4efp7x6Rp5WOoJrDDk56rqOGnswJdJ8q9jyPODQI432V7UzcCr+HxSSqS7NdSNqcUvtttwjq+AxQUgLlq7yUagipH5iJrmywlrqKPaB8fMKJZUFIQ1dSw6fWo+sES1BQcFxG7R5Z1QMfjpq2mGbLRLmF/AuYW7vwqSNG9uF32i35fmEpctCgpgqidZZSmOmmouXp1cQHnuAlKWhc6YlCHACShJClV8xU4IbkGrUQox/Z9p0pSUqUgqSUiUBpSUnUSdThKbU1bMBaPJwWkUcK3Lw4VcRocKR5T6GKziMrnyp4xM2YVIlqcDxFTEEaWSGCfFdma7QmzrtHMXNSuW6CCyWJdSSzOLFlU5vY2gEJTggA2r8kqF0A9InTjeKSPSKVO7cr0IT3SRMmJ1IWlWtDB9SiGCksxvTm0e5L23LhOJAY01pDeKt6sQWNQ3rVvbdqNEmqV4Tjk8Yk/jk8YrkvtjhC7rKW4pJ9meJ8Z2owstAWV6gSwCUkqJuzbFiLtcR5FzHN5CdnHJjw407JJ9Ir2C7WyphI0mX4VKBmEAAJ3UxOkW9xGsvtSVIGmSRMIrqPhHA8T0oawjnBosleYwv7uU9dZJISA+5/fKPU4YnzKJ5CghB/6oEhP2qhMIdyKVJGlJpperbWdtoZTO0UpP8P8A/OxFR4QWvXiQPfhBjAe3c1K9uw0U2RLADCPWisrzSfOmzRhlpC5J0mTNA0LDka0qHiB+VuMPstxC1p+0SETEllJBcAsDQ7gggxQtpKCiWjGjZo9aAitQI9aPFrCb34C5iKedKSuYCyQ+hIcluPE8o8iGrVZCgVKLSxcn4v0hViZc6eQtKGQ3hBUAwptsa+6TwS4uY5p3hqQEioD0s7v0BL8A/BzshzNDFClppUeLiQki7eYin8wHM2a0tF9VsdG+FoeP/FTs87PTpa9QSlluQAbKAqLNWnz4EwEnKpwIKdDguCSf/Hg3+YR0XN5kqbKIC0ktqTvUAkWNXAIbeoraKYc0lm6/kTuRw534OfioQ0HJXR0etllYWHp/Cc4bJpkxCVgoYjfW/T0t+ceQiOdyxR18aJLVrwvx5vGRT6qBi1t4Pv7IfIAiWh1LTqVU+KwDMNq+IbP4gDtBGd5uiXL0pWnWvwjxBwKgqZ9mI6xVJajx9z7ufZzw0qhZOnGYoqelh04s7VNTCulAHCDfhxfJbneuE7lYiWAwUlm4izP9APYbgPZ+zCpYKllSQfKKjiNW1fEpIoSHJsXjnyeQc/iYsWDToSEg2FeZNzS7/PqIWN/VbdVpy9uwGlfsTm8mWhSjMT4Q/mFbgCpuSkgdDFMl49BqVpcuSX3PiJ47v68XBW5tOJKUO/xH98zX57mBxCvk8kdF8PEdutWKTl+HxatEwhk1cM4L6AHY/ERwtcigTzk4nK165MzXJJBJAJSQSQNQ+E+E1HD0g/IkeFSuJbayb+jv8n2MH5hN0oWeR/Lrf9uxJIBFqMukMkhO7HojezXbjC4whOvuJ9tKrKPLZX1i3CaU+cU+8mo/MRwvHdm5aw6fArkKH0/KC8m7S5jgCEuZ0rgp1hhwUPEn1ccojazaj4dJGL5C7Pi8HLno0rAWm/Q8QRUHmIXSuyslL6FTUv8AdmFPzFYR5L/aHgp7d7qw0zifL/mFG6tFyw0wqAVLmImpNi/4ihg0ua6KjlKD2SknzLmq/qXqPuQ/zhH2r7LYeTJM2WruGoWSZnePZOlStLuLtTiKxeROI8yVD0ce4j0LSqjg8v0gJdhGQuGScO6tU11AhjcAmwS4ajcAHb3mlqQlKtZYB3F9TO17ngXccY6xn2QJnSFoQhCVFiCzB0qCqsHakVaR/Z3MWr7WalKXBZGpVn+8we1SDa1YV1krVp9S2Npa4Z8VS5OBuV6QHO58p2NQPanWGU2QqarRKciZRzuoAkFKQLBI2pR+Ji3y/wCzxAU5m0/llgK9ySPlAOL7Bz0zNUqYFp21KKVCzCiSOLnelBA2lXl1cYbTOffiqlPlrlTCkjxJopJegYKLFSXBAsEg3rysGEWnXLlzNQHhYTFpA0rDhQWUjY0u9r2tWVdkUlAOLSFzHU7KJBc3JYEqZgdizlzFjnYGWtOlaEqTZlJBHzgvY11Wua1xb3TSq83s/MJMktMwkxnYISpLMQSQkEl96k8rwJO7NGZipdErkSvCkpIAQw1aJiQQVEK4NRVXiyJ7MYVNpTDhqVp/y6tPyhjJ7tCQlOkAUCUig5ACHBI4Q2lyrWG7NrlY1WIQEETKKUklJD+YsrUK0NG9N7Dhculy1FSUspVySS++5MEgk2SepoIwyz8SwOSb/nAJJTbKWKUBcx4yiH8g4m/t+ceLCk/3csP95RbjXcnpS8UjN14uaopmkUJGkEhLs4YaQ9aPXc2ghpK06WBsrquvX+lYMR2hlIX3crxrL+M2cbCrqPJPCF2KUZgOvxOCC9Qx9GagNqsDYJEJMPlkwKBdNK/EXFKMBV0vTpxEW+XkR/5ganwl21E31X0tVqFzwAq2mjK3SjT6d1A35rnRlaSUEVSdO21o2kTu7WF2a9vKaGu1OlosvaDs2UqSsTH1jSrw01JTQgPQX6ANWFv/AAQffX0AHEUt1HUmwSYG03YXUj1kMsNfRMit933dxXd39L7BL7Jir5ph+7mEfCvxCjV+INtWrVZ4vGRZXLUhlFZUhgXWai4Ng4IYPvoTYRvnPZmVMlEJCtYqnxqdwAG84FQN6OSeMO6jhcyP4kyKTg+a5y8ZDuVgJbOJaSDVzNIvWxNuB3DGMifySu4NY09P4/tIM1ysS5VJh1KYCgFnc8gB8qPClGW8FHhb0r639ILzLM0zJhOtOlNE1BoKk3b8xSNZWKR95PuDRIre4A43FLiKOAJXG0hcI9z3c/wj8iyHvVl1lkvsPMaJet7kgjhWLQns6n/mL3+7u3Ll7mIslxEuXLAUtIUXKgTUMkKIrXwoId4IzXO5cqUo60hTEJ/qYHhcODFNgAXMl1Ur5CWkqrYvLwqdMIUrSFaRaySxukbgj8aiPZeWJuVk0f4R9Qwc0qzWLXjWTi5aQ2tNAbNsK2/Z6w0ynFS+8T4qB1FnoEDUbEH7oo7uxBiQaCV2nSOhh5yB+VZMB2aQlCAVrdID2uAX2O5e+zWdwu0uSoTJACpjqWkCxsk7aeT9WA2TDw5pKDuq2p/CfhAJ2rQjrtFd7T5tKVOSnU/dpU9CWUpv5a04GrmxAMUIXH0z5nytBcfylicqT95XoQeewrTg73DsUh32byGWpaiSuiR8X3lPsK0Teo3BeykZlLHxcdibEPtVyx21XDEObN2czOUmWo6iXUqwJ8gAVYVLkmwJDlixMTa0dF1PiErxHQJyVmP7BYKc5XKOo/EFFJu+1+Fdo5/P7HLkTlnBYqZLZagAVEPppUoLGvEelGjq685lJBJJoFEsknygEtSrguOIchwIowzRBcuouVHyqq6id+tPwN/Fo6rBoYnSPO6yK80Fg+0Wc4dgpKMSn0Ki3Bik/wCkvzNIsEvt4tIH8VgJqDuQkkf6gmFpzNACgyj4VC1yabgir7ggtURef+NIAYJUWCmbTXSAwHi+IGnQu1IXZjGUdbD8t4DWpDL7eZcfMtcrqlf/AGgiGEntVl6rY5A/qmAf9UL+2GOkKlpBkhZMwVKUHy9TuOtmIBiszMNhD/7VG/wpG4bfcV5Wq7wCxNp9G+ZtkELo0nNMOryYyUrotB/GJxiZX/7KPdMc9yjL8GZpfCIPhmGrgPqRpBYsHD3BagDRYP4DBh9ODk/Ezjg2l/Dwd+Ba4cgfLUJdPIx5bR+yfTc1wyPPi5Q6zED8YEX2mwA/92lXJK9VuSXinZmJIxC+7w0lIZLeH1BswPTdi5jdGYKHlShPoeLjcc/UuGNY9sHUrZD8Ne9odn8K74XMpUwapMmbMHHQUilLzCmJ8ViZ6ZalIlS0sCQCSo020pH0MIMlziZ3VSB4pm3FWoFy1hTe7u9CTjc0mKQtL3SsWSfcFLFvKX2NWUWg/LysR0s11X5UMzMpy7zS3BACRys5/wBTHZwHifJlNNSbvqDmpYh7sTcJ3As5NBFORjJpAdZtwTxfh6cwADHoxi0kKK1eEpVVvhVr+vyhrbwuxJ8PJiIaAMLq0VbtBJ0ziWosA2+IUL0Adgm5ruwFdRjV7E7N4ibEkXLGr8jYukAQi7Rue7WdjpvsbXL09TWrOBHmt2rn6XSSNlBJCYCYBvzr01bivGv9R+ERY8pzCX3TFaRodJcgMEp1jYWQQeQjmegcB7cIYZFP0rKQW1MQBxTsA9SxsBtcB4G4Owt+t+HFzA6+Fec8nS1yVp1p1JBUKiipelXNmdPQKBim/wDFJR+MfMip01bbjy6kw0BJ34M3qAx92P8AURFPxMrRMWjgXH9JtufnDnshJoNJtcWl3Ks2T9oJUuaHUWV4VOGu5BJIAdwxrdfAAxYpmdo+6vpQGztVV3IT1I2rHMFnr6UbpFhy7E95LST5rED7wO1SxJs5d1KUbCA1wcvaz4YwP3Wcr3MkKM1ZlIOglx4ZJqamq5oV5n2bhRoyJCkGukHnqAfo5duB3DRkaN3l+FIaWhW4rkmHFB0hhhEArSCAQSHG14yMjE3ldMgbPorDhDUf4P8Aq0/SnSFeZrOqSHLEAnmaivoB7RkZFXcKVUfstJW0NsjSNZ6oHoVgEdCIyMicfeW6fufZO5AcJfcIf1mFP/TTpSK9NPjmf1RkZBfwow9/6/2pxaHmUf3I/fxmMjIMXVU1PARON/u19F/Kv1hCkW6CMjIWVHSclZOUwcU8tuoi2qUa9f8A6wr616x5GQ0XClrP1PolefKPg/qHzRAEZGQsnK0aXuphlQ+0J3CC3LxoFPQn3h0pN/8AGPQKYewjIyKs7qw6j9U++gSTMkjvCWuE/v5wNtGRkSPK6EHcCdZBSWpvvE+rXhhOoFckrb/CBp9nLcHMZGRYcLkSfqH1KqUry+/1MYbHoYyMiB7y7Df0/orJl6iZMskkkoQSTckzNJJ6pAHSkBZ+s9yqp2/6jGRkXXHj7ySrjaWsiZLYkOsAtuCC4PKMjIg3ldeb9IqxD9+s3Sf9IA6Bor2eH7ZHNCv+sxkZFz3SufD3h6oCbaD8kV5xswp1DH3EZGROHvLbrO4PX+01TLCnJAJ1KqQ9lED5RkZGRpXMsr//2Q=="/>
          <p:cNvSpPr>
            <a:spLocks noChangeAspect="1" noChangeArrowheads="1"/>
          </p:cNvSpPr>
          <p:nvPr/>
        </p:nvSpPr>
        <p:spPr bwMode="auto">
          <a:xfrm>
            <a:off x="215900" y="-74453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AutoShape 19" descr="data:image/jpeg;base64,/9j/4AAQSkZJRgABAQAAAQABAAD/2wCEAAkGBxQSEhUUExQWFhUXGRkZGRgYGB4aGhwYGBodGB0YHB4fHCggHRolHBsdJDIhJSkrLi4uHB8zODMsNygtLisBCgoKDg0OGxAQGy8kICQvLCwsLC80LCwsLCwsNCwsNCwsLCwuLCwsLCwsLCwsLCwsLCwsLCwsLCwsLCwsLCwsLP/AABEIAMIBAwMBIgACEQEDEQH/xAAbAAACAgMBAAAAAAAAAAAAAAAEBQMGAAIHAf/EAEUQAAECBAQDBgMGAwYFBAMAAAECEQADITEEBRJBUWFxBhMiMoGRQqGxI1LB0eHwFGJyBzOCkqLxFVOywtIWRGPDNFST/8QAGgEAAwEBAQEAAAAAAAAAAAAAAQIDBAUABv/EADERAAEEAQMBBgUEAgMAAAAAAAEAAgMRIQQSMUEiMlFhcfAFE4GRoTNSsdFCwRQj8f/aAAwDAQACEQMRAD8A5FPw5SeUSYfDg7/sxcVYENFbzPAmWpxY/KPOYQnY4WocXgwgsK9GP0gcAQZPUjSkB9Qd+f5RPPyxSKtTjwiRKuKS4SHq0FIlai6rcHP+8byWF6/vb84kklj+/wDaJmQpwKUkvLws1Uegen4e8FyculJsST1JP+h4ExCNSSCeDHmLbD5QZhJilAAOOLuwalfE3yhd58UcrWZl6EhwBXiJj/OApuWqNUpA6Bvxiw4fDAcCeLflaCZeH2ZgIWza9YVLTJKCDptG+Pw4B1Cyqg/OHmZ4IpLgUhPOWydB4kp5HcdN4rHJmikkbYsJebRAtBQogggi43ghGL0ulKUji4C3O/mFH4R5OnqWszFrK1KLlRJJfqfaNGKWZG5WjWw4kV5P+Ua9o1upKEigc+7Af6QPeJMLOKBqIbSl/wDN5R7V9RBuRZlNUhZ8WkKqQgKSCoOATpLUFBygZPCp5FV+VIOnxJLO7v6QWhCCGYi29eRh/JzWcS2lP/8ANP8A4RFmmaYitEtxEtI/7RCGMnNo/KcPD8Jb/DOhku/LiTA+RiYZqUyyrWdQLJB8GljfkSLfo0kT55TqKlJAJY2sAS3uIUy5lXUpViKGtS/teCGVgpDdhWCfl7JGrTLIvqWPpeBFoloBUHmdElKfch/lG2WYVExKgyjzCAf3WPMDhgF6VBQejaHrFRGBVq4Yc+SS4nEKUon2AFBe0MsH9sivnS7UuPQRticvCZtXA5oNi+3rEszA90ygqhYg93uw5R4Ck7IyHDPotZcsTPCosoWOk+1oxMsL8C6KFjp+VoJxkhK0iYk1FwJbfto8RKTNRfxp/wDjv6iCqVi/YQqpYfQuhFlaSOm1RHk2Ux0rB5KAb/trBGHSlYKFqZWx0F+kaIZ9ExVNiQqn6QEaz7/Cgmy2osdFAN7+GsazEAMFMRssD6+GJ1juzpUoKRs4V7xi/s/iSuWdnU0GktFCzUD4mI2UlvnSIpkkN4mI4pI+dINWGGpCklJunUr5iNLjVLUkcUalR6kpCX/wT2mBv6v0j2Ce8l7oY/1KjICXZ79lWfMs0RK8PmVwH48IrWMxKphdVBw2EQaSXUal6nrEgmOfE/W5jO+QuUmRgLAgENY8fT6xaZs9OllXZrRXJGGdSQapJAcc+dnaGOezdCglBqRXpxhoyQ0lOasJbMnoKyEinE7n02j1bDakDS1F9q8oJJMQOTarnqpFSitg4A3O8PMFKCfCOVeJivS55FqiDJU1QIanXiYBCUhWWTLakTAQJJmrAAUgvxFR9aRunGAXvwjySkTPQCC8UTOpBMwBFR9P0iy43HkpZIbnvCvFFI8rnnuTCh3awnDbFJSvB6yAXKuW4besH5blSSpUucsSigqdwXJQxKAUlQDiy2I6wNhUq1lSkrPQtSDu87yYhtzYBILLNXIFT1Matjg3JSOAvCTZlPURpAZDltyQ7gk7lvkwiPB4qaD4PCGSkhNAdIYEgXVevMxZM3yeUnSBJKCXP95sPWJsBksoy9SpYN7zWoOkUDHDFqboHlu5JcnWpU5AIKnNgWNjvDTOcIy/IU0HmU8eZRhUiYlkI/ztsYNzmUAoeFAcbLfeGHdWxsTmvDSff3QuHRollaUJJKdJKiFeEkeUbKfd4AyPDd4pXgCuIN7m0OcJOC5WgoRqAPiMzhakAdmiAshk1cVUU8TAvtBZnt7YA815IeSpyhQAcEBbfusaTp4UvUApO/mJ9bQdnGFAW+mWyg9FPUUMCScpUpClJSC3By/t+6QshcMBa3cB464WYrGy5gFwRvrJ/CPU46Xo0LUTwaZbhttASspmBQeWspULpQS3I0iCXgVEeIMxZiNKvYi0GzVrJvd3SeqNwmYplqIKlFJuyvnZoKnSFSlBaBM0mo8Y3q0KF4RiA1CIc5IkKSZSpYXwJLNy/KEbIL2lVY51knIW+IkKWO9lia+/iD036iI9Kp4b7XvB0IIj1MlUhbKlAjcarjiKxJmGXM02XKZN6LtzFYuq0MC/Q/65Q6JhP2U3veVnBiMlco6Vd5oPIfv0gkyBOTSURMA+9f8AT6QLL/5c2Wo9VFwYCFc49Rj7hRTNSPHLMwpPL6xGolR1SyvVcholm4dco+Rek/zX/WNV4Y+eUmYONf37QMoV1/P9rT/iKviCn38I/KMjwTk/EhZO9f0jI9uKXb5IdKtKnTxo9vaN9D+W/DoKnpEEiaCHcHmIIQAbfQxjOOVMZ4W0meUkN6crVEeqWVqc9PQRsmUCdWqv4nfZhBOHkJTZT9A5hd4GE1FDrLBh9I2RNYeUHqIaSEhJ8MlcxxuUhP5w+yvBFSglEiUnqQ/WpKj7iF3BMSqolBmUTKOpxVLmDpWVTFkuACKkEgsOJ2HrF1MyU4Qn7TiNK0pB/wAN/cwizgBKlBIQP6QDb1PzaFLiMhLutL9Pdhgsno7f7QIrEFIIuSRVmbkL8YMlrdO5Pp+TwpnqdUJknKYLJioHUxNzThDfCYOZKSZpl6mFAqzmxaNMrRNVMGlIoXNOHrxjfDDVEqsZFF3Qeann4HDJlPME4ltLggBzuaGl9oBwGEBEsgaglYG7karW5wb2rzWaAmWvTVywI2px5mEmV41QJRqZ67jxAE14U+kVme1pUd7Wss8+tpxmmGPeEdzpYANXrv1hpLy9Ywz9ynyEuRxDveBsLrLLUpyWqXJraHctKVjRMnTEoIZwkUHv+EQj1bC43hL/AMxrgG4Feqr2VYBZmoAlpN7gcDzgzPstmAodCA4Nm5Q3l5bhZKgr+MIqQDrSKtEKV4bEnxYicClwH/R+EaA4baV3auMyhw49Cq6MNMl+LShg70GwgHJ5Ki5SEqZW4HURa8ZkuFKP/wA1QFdwTUcGfbhEeXdihpeTitSV1DhvoYUjIKj85nz7PGeh6rfOcommVq7tFGNAmxp+MCZHhJmopCEVDi1x68PpD5WQYgyygzH8LOFHhzIhRIyTEylpUoqDGpDmhobcjFjVghWjkaY3NJHlyhc1y+fLmFgAD4gyj/5cYYowk+dJcJSFcQoio/xbxJn2XHSF9+DpLXNj68WgXIpR1FHfgPUVNxffh9INU71Xra6IOBFjyKBy+bOStlJcEsXUaH/NG+d5XOSQoy/CT98lle8bZzlhRM/vgQqrvvvv+3hlhsKrESSDiA9i6jcVBv0gBvLf6TPLRtlBFHnlK5eAOIQR3CQtO4V872LQDhpKpSilchxYjXY8RygrDIXKXWczFlDUbb7+sG53lZI71M8GzsrbY3/fpHqseY9F47Wu2k9k8cpPmGSqR9oiUoJpZTs/1Ea/wInikuYJgHFx/tDXK9SgZSp4ZqOo1G6b/v0gHEYaZh5g0zhxB1XG4jxA5r+EADe0ntDjlL0yyl5c1E1utR+kRTcKuX4kibp48uf5xYMRg1z0BaZqSobaq/0wHgZszyKmJ0mgc2fY0tALQlBsWK8xlKSJRqRNc3j2GkzIJrlpiG6/pGQNrvBHdH+739lTV5ZMQoD4jwvBU2TNkgGYkjn/ALRYJGUzEgzFqGq5LmnyvC2cibMU13oA5ibmX0UmRt/xPqh5OJBu3VgfnB4JNgn2H5RriOz6paCpSgk8jc7BmgbBYea7JD/029jEH6cjhMHCr/KZScRWv5RY8lxgBa44XB6hq+qTFVTMALTAUnnSN/4koJYuAzHq35xn2kFedRCumPTpWJgAIVyB/Ej0Ci24ECZ8HSFi1qF263I9aQrOfkoWklIKSkDn94En5O/JoZYeZ3iDLSUqCrUL9QGf3hxGXcKV0q3/ABJAI9oJynLFTlOD1YP6Uiy5f2ORq1zSVWZG3q30ibtTmAw0sSpSQkrG1GH5xVsYZ2nLxkHDeUrn4FOtCMRiCAo2SX5AqLsK03iDPMdh8Oky8OkLUQNUwqcAHbmacmcRW8MjUWUsJfc2PLrC2aopUXq1H+UASueSquaRQccfYIzEEEhR2tT1jMIoATFqepSAwq5Ci46U+XONZaTMLAdB03+cHmQEhIdyHJcN4uN6hgGjO51YKD2Nd2eqNyzEIQSlYr/zHVpcCt+fxb8omn5wgU+IX1OB1f8AKK/PxZe7mByCYX5QJspDoB45VpGI71KkJSkOL+Fn4u7e5DRpNwc1CAoy1JdlJJFGO1r8d4ruAxszDq1ylLQah009OB2pHRcs/tFw60SkYhKgs+GYopBQKefckEtRqOeFdse0BK50jHWcqszPtEjUoOC3uCzNu4sYeYPDTO68YaWCBqCBpALlavK9htYkdIZZr2olp8EhCFJ8QLgaf5VJIoejQoOOxE8AGctYDUB0AvWulgbbwr5I+DlKd8huqTPBZjipCQhMgqQGEoagdYBIJKh5bguenOHvZzPE4pBPhCwQFJBcAnZ9z0ipIwcxSVKQqYkhvCkmtQxLH9fpHkrEfwsyWTKKlJupIAGmrc9Vd3gjUDwUvk5wVf8AEYGXMDLQlXUQlxPZCSVBSHQQXoXHzh7gcWmchMxBdKg4/I84ni4N5QbJJHgEhU7Ouzye7J0r1JqG8Q5ige0VzLVSETAFlYBoaENwNo6nC3MclkzvMgauLVht3VaYtWQ0seTR/CpOd4LD0WlSuCqH0NvT2jzJpuGLy1lX8v4ptFonYNMpGlUlK0s2phbnThFOnrly1kd2PCXBpbYxQkDtClphcZmFmfI2osxwkiWvwlem6Tw5WuPyg9CMNPlsSoKHyPHpBxxkifKYyQDyaiuP72hJIxiJa3MoOKEUqNxb5x40DfQpgHvbXaBHnyhsOZUtfi1cFD8RSCs0wGHUNctajuQ1xxFLwwzOZJmoCkSgFCotUcOsL8szSWgsqUCk9Kc7R7AweF7tuG8A2Ol8peiegBgo+36RkWGbLwyiT3N+BAEZB+WPFH5h/YVUMRLWqgW42FawfhsjWlOtSwkgcTT9YjwGSTCAt0jg5PvaIcVLWo6QQQN3LE8bRKqyQh3+wxw88KBchcxTO+wBf9vDdGR90gqUsDc0+QrG+V9nFEBZUkPYVtxgPG4MqUQFApFjWps8Hu5Iyh+o7ZG7jnCGRgCtTag6j6fWwjXN8AmSopSvUCnUDTzD8KCLDlPZglIWVAE2pt77wJh8m/icQUpJMtDpKgG3BO/L6QjxjjKWR7XHsuwPfKXZLkK8Us6XEtWlRVwPLnHTcsyxEhLJFdzuYhnTZOClJDMlwkaRx36ACA8djk94ClylQSCxLLSoEgMbHcKF2I2hAKWB8t4HCZTs0QnWA6lII1AbUCiXNKAvFF7V5snEjvJSSyHBKqE2sIfSpKSr7RRUlqK0qGpQcsFMAd9y+0UfErOlSEhkBRiUpJwnhaLtAYRClVPm2B4cYMzGWAySxIqSRXpG2E0gkqcJG3p7wGme6go13b8IkTnC6DGgDKOlJ7sV1aiKkKYgbJBY+voIjIJDD1j1tWrVqdiWF+bnb23jyavw3/ZifqrMjAF9UCpIDRJOWdLswter/X1jdMt6kt+bdI2KU1uDelRp4Wu7Q6BxdIGcosH3t6fhGmHBUWHD5NEuLmaiOASN/X0vDTCpKJKUq0p1DXUDUdQcB78GEO521t0sm0vfV4WZHifFoLkJ2PNhFvYhJ0JTUM5oWP14+kVnIEDvZgsWPPf247xZMKpcsJcAi778Gva0Z5T2l4NAGFNk0iYCVhWjwgFFC5BfxdLjasa5nN+zJBWuY9HpRXmdL+EjlGi8ZMSoqMsh3JU7li4uK26tGmLUKAFibcX5wm6kscW91lXTsggHDAsASpVeLFnhwUwsyYaJKAkuAL8XqfnDNMx46cYpgCxSkF5I8UNi5xQkqCFLI+FNz7mEyO0RJ09xNCiDQpcpVUspqAEMXffaLEpMC4iUkpOoJIuQWanGHwppThu0CFS9RSoKAJUkhmAIBNduD3YxHmmUomVl6dQrppY/QGKvmGGVqVMAQConVpKTQvwtQkWr6xLl65mHX3iFagpgoHcbMeXy+UAyBpWiKN47TTwvcLmIkTCFygBZQLeht+6xvnc1CmmJlAEea1Rxtt9OkWLE4WXiUd4gAkOHIu1x+sLsBmaUPKmSvEm1BVPtt+UXY6xRK0iRriJGtz1ykuV5ylB0mWCk9KH2tGucTEP3iZQAPmFL8bRtmcxCF0l+E1Fva230g7LM8QU6FSwSLGlR7Xgg/wCJKu9haRKxh88pLLz1SQEhKWFqJ/8AGMgyfhk6joSkJ2BDkcoyPbXeKpthOSwqvY6ZNHg8Q4+L5XjMvyydMqArSL134VMRSp61nZzcsfe8OxnKpKAEpTwAY34msSFHJXnB7W0wC+qGzIz0+B1OQ58Qtwv+xEOWZPNmmiTpF/EPa8RHGzFq2KlHhvDuVm6pEu6WFTS5gCibKZzZGMpoFnlC5pJnBaZAJC5lSdT6Ubqp7DjFyy/DS8HIdTJAAfc8hxJf3JMI+xOGXPUrEzaqmF+iE0SBycE+gjTttmUiYUJRMVrQoux8A2LvQlxfasKT1XNmkLiGH6pVjc3mTVKStRXL1lSRo1NfSCOFdyWodoiyrEqVM7pcxEqWUqd20g6eY+9wo70rAyZK0gMQ4FRY9b1HMQy7PYFU/ESxMR3iKu4cBNb8LDrABPCM2nY1thXbI8q7uToKgsGo4AMLfXaOX5sNMyYE+UKanM/7x2rSEpOwb5RxvO0J75YlHUnVduJicoqlKCy5C5tKShGkBiCUnm1Kex949kyNMoKAZRLO99yluGkO9j6R5nU7WUqJcliXu4SA5/ONZMxSQxBoHu4OoUJ5MaesQYMLouKjmnUWSLJJJd3AFTUOKA04uY8VMJrpDOXNSfF+W3ONsWHWQHNWS40kgFg4Nj1iCWApSUl2JanODVlHdTco3EyzLUpGpIcJBsXdIWCDZrElxtSlF80sCIZrwa5ffAAaHXLUpvC8tQUQHNVUs7n2MATA6wkOSVAGoNetiCa+vrB2oBxpaSsOaFQZRttT8PyizS8VKXLCJiQVCWNKrEgJCQGZlEHgRY1hVjpYABrpUTY7P8iIgmSlKnd4LlQPmo5qf9oeQDB8Flidk+eFpIx3dqcpYHzadgfwi04DFpWkEETE0YPUEfjCSXIQrUlQJUPiTwPK7QWjLJJmJ7p0GgJCi7mxO0Z37XZWd0hY+h0RmOzdbMEaaXV+/lCqQqapaVKCmezH6Q0w0tRUEgFXiALkmx4Hf8otWHwKQpOpJQne54+9GiVNA8Vpj1JeCOELk/aNMlkTSAhnBPAxYZOfYVRZOIlE0prTv6wqzXIJSyCgu1NJDcS/vtFZzbIwnxhkKA6ciDwo8aoXOaNpUnxtflq6BMzqUCEpWlRPBQP4wStImIIUHBuI5lkcmapJ8ShpqARcuC9Ra3tDbMsdPn+AlQH3ZaSx63JHq0ETdsi/oouYQ26UvarGFaihJSuWGHgZ00sS1C7ekV+VNNAFaaguDuOewh7l/ZyePEmWQW3ITCheGUF/aIZSX8Db7Ua1qmHBc7pQSxt3GgmmHx85BlJStSUJIcHSdSXBLAJoGehLxYM0wSJgTPQApq9R+6RTpmJJKQA5u5/fGLv2SlrMhlrStPlACSCnikl6+0WaaVpA2J3ZOeqCnDCTpdgHsdJdKv04RV9UlCqhik3Y3Hpb6xaDlATPKSopSs0p8XH1p6xDnvZQaTMSokp8wa6ePUfSNWXCwtUMkUZ2ucaK0w+aYEpBVpSdxoVf2tGRXzlHAn2jIG9/krnQs6PKLy1OHlI8Wh7qOnh6bQqx+OlTFuAAkUSNO3G1/wB7RHmeFUDodNLsTfhaN8oyFc5TOAkXNT6QhLnGgEI442f9znWnPZ5clA1qIc28Ng97b/TrC/tlnCZoTJlWJANGdVm9Px5Q0zLJlSZb60kmgDEV/SpirycIf4uQkt50n/U/4QJCQNqQRxvuUEmvsun5BhBLlBKbABI6JDfV4r/arLJs3Ep7vDhQCdOpQDOog63YsUs1Qblmi1ZWPs0+v1MCdp8UqXKAQsJKixLgK0sfK5u7e8IMLlSm3ErmOIws5AWsIQpCFBKmcgVIABodLg2bzCLb/Z2ZZWsy5hHh8UpQdQL0Ouyk3bepgjEYed9nLlypcySpZTMDeEy0KATdXJRNak2q0WrLcqkyA0qWlA3YVPU3PrDmqzylt3FqDPsR3chamdha1DR45TmUpEpSShVJgBBJstNW9XIHUx2PGYcTEqQqykkH1pHLu0PY+ZIJIPeJ+Y4+F/pGaUdStWmeAcqu4+Xq0nr+Eay0ENUVrzBdg4oHF6cREhxCUEJJcetOReDZGHSpNflGUv2LogBwS3Gyg6WUlQKWJS9FJLF3SKltuNb1myqcNExJUkKIoCGt4tRU1Q4ZoOxOWOkEVPt6wKjAgUapDXfc/uvWGE7eUGwk4tR4LFBKiJiVLQUklrhZI8XA1CT4nHIuYhWrXpJow2YVLqJoBTUTTYMIa4rDDTpArRqX6HY/rEGZa9atQZQ8wCQmrAEMKA0gNfYTloBKDxpJQm1Aep2gBSlaRp2Vf0duVYLnylafMz7Nz34cYCSCCUgFQIej3HTf97xXdaxubtNqWXjCS9dT3BbcEg8Qz0hxh8wCpoCKAjxBY+KwYpqerCDeyfZOZMSVzZekA0C/A7gHUVM+gcBWhpxIxXZhQJmKCAR8CXYvsCLN825xKRwOK+qzuawgknK1XMUghOnSFi5JBpvvuP3eDcDjlpSoqWVEFgSqhJNwGsG4xBp75KHDOHargWDilyCfWJsxwKpWkEmrlwAya2G5ozxjBIWTIKf4HvVBWnSRfzDUdXIwFmGVzp5CfCkhXict82+hjfs3i9Kyk1J2FUk8aA0bhwiwjNAuYEACrvRmbe3FmhxOa4VWTOHCWYHs9iEEBkljSoYUqPFtA+KnzpWplKQTcFIanCjfWOgYJLS09I9nJBuB7PG1sNjcMFK5xdyUnyNCu7ClTFL1AEOAGHteK3n+EkS8QSod5MmOQJhdCXpRIAf1NKRdpO8CqyqWFKWhIRMUkjUAKPV2sS9Y0NFNpClzrEYFSELKUJGkJ1hg4C/uOLlISXv5otHYrKpkqWFqKfG6jUqJHw1fSKVoN22iMytZ8RAKlaFKWAUEM4QoE1LpDFyzlm3tOClKSgBZSSPuhg2wbpDA2EKyq/2wwZVKJDuA4a/hNbfyk+0JMunTZqa94VChoej23b5GLrmkt0j/ABD3SYo2B7QCUsLCVEWIpVO+97Ee0VYQOSurpg58J2tsj3/pL5/ZnEFRKEqCTUApU/S0ZF4R2gSQClBINi/6RkX2NRGq1X7PwVyNOJWo7OfqfWLRluZrlICQEtuWuaPv+3Hr5kPZ1BGter+W3qbfv1iXO8DKQAhJVqVU1FE15bn6HnEg1zRao+aCR4j2k+/VKcfncycrUWYUSGPvfc16AQtwuIP8bKUpmCkD3LQ4wuUpUQBqJJYV59Im7V5EiQZKkaqBnf4kkF/Uuf2Ik8OrcVSd8UbREAr9lg8DcCofMxDnWRy8UlImagUl0lJqD8wY2yaeFgKBcTEpWPZjDYJjwNLiSDOVzbMZUrE/ZoM1MyUSEhY0qY/ExPlJ383Ii17yjECZLFSVJ8KnDEKADuNuPrB+iPUywLC94JNpAFHMG8Ks7lvDoocQLPkahpN9ozzsL2EBVjdTrK5d2jyJASpaJY17/iecJsvwMwIoDxD0erNyat9vR+lYrDMawvxWF1AgU5iON85zRtK6jCCqQrGTUGqa/WI15wUnxI+jw/xXZ9Sn+0NeUCYfsyUkudRY3t7frFI5Iz3k7tzeDaUTMaueXRLVQB9KSqzByzs/1MDqKjUuG6dAIscnIVAllaQeFHF6tGyslWl7KBbkbxX58Q4UiZSFFhOzspUsKVOKl3KUlKXa6UlXmDuNQpQgWeLtlWU4fCpCu58SgQDpdfqdi2/IxTzKmIqEkNV2exf8IZZ5isWBLCgrSpBUFJRUGiVBRYtXejPeIkueaaVAsc4gE8oLNM9SmWJGkzilGglalMRq1HU1VKpcEUJrWK+0xaiXIdnCfClhQAAUYCw5RNIkcbmGWHQkERpb2QvqdJ8MhjaCRZS84FcvxIUUkcCxptDfBY9c+XpCla7rBDi5LpL0fcN7WiXHYiX3bJAfptAnZvBTVlRlKSCnYg1BttahqHrtWPSEAX1WH4xCwQ76o8eqPwMkJm6klSWAcF2ffSdhwTWLblk/Cy9OpJCz4ju5qBX4gxLbB7CK7JUpSilwlQLEKcocDVdqUrtDzKsDLRM7yZKehJ01SSBcVrT8H4xCFxJXyNqxYPMdSUuhYDVVpISTx5BoInTAQ4LiJJWCRLqh0g7A+H2sPSIAnUqlt+ZjqsDgMm04W0lFI1xeGK0sFlB4hvau0FhEe6YoilOFyZCSrUEqBYBLFgAOBJ/QQyCIl0x7pgheQOMQ+kdT7JP5xzfGdnlylmWpYJDMdNwbFtX7Yx0bHztOpQrpZI5qJf6RU+0uLmLQFgB0XYXQb9Wv77PFWNBBtdPQOlY4beDykiMtWAwmsNvAk/VUexCMzmcU+x/OMj29i7R0rzmlEc5mIS5VQWDD0Ap+/opVjJilFSlEqJc25crUhpm+Cl69KVLZN7F1H02t+664LJhMUEhSq8x14cK+nOPODyaWKAwNb83bSkyWctJ1hR4B25Oedm9VdRF2ux0xcnSVEkFxxYAOfl8z6XOR2akpAA10/m/SK3jcvlqmq0lWkeEVG1CbbkH9vBe07aUopYdQ/u58cKX+zbNNcjuj55BdPOWrb6+wjocpQIBFjHGcDLVgcYlaH016FG46gt+79Zy3FJISpJeWuqTwJ+GIBYNVHTzSYhMe6YkAj1oKxqPTGk2S8EaYzTAXknxeF1Xor6wnn4UpNoty5IN4En4XiNQ+cYtRpBJkcrRFOWYKqapUadzD6blwPl/WIF5eRcRyZNPI3kLe2Zp6pQJUbJkwxThC9jB2GylR+GJiNzjQCYytHKQHCaiA35HlDleDmLkELdaUuSVFyAfu0D9DeHcrLUoZ0lStmFB1MFS8s1F1UpsR9GZveNsWle0+fvlYJpw44XL8b2RmhXgZjZ7X2qaN+MB/+np7syX/AKvx8vz4R2YZejcWtWF2JyRlqUgnSoElNH1WdJNulosYpw2wrxfFdTGKBXLV9m57hK2Sk1cMr2Y3JsDE2Cy9MtWlAWlgUrWpn1KZLOKAl6DaLuuWGmSiPHpNS6RbzFrGF+U4CcmSVaNSx5tRYqDkuLgkDi0Z6kkHv8rNqddPqMSHHghcNITKStWgKXTzb7FzzFLxZcBj04iUxopnoKA2d3O+0AyZPeUKFV2aGmAynQOAPwgxp0jZGnHHVYmhD5ZrUjQaaSQ7bbN7t6QzlygBEyZbRvpjpNbQpUUQTHumJdMYEwyKi0xrOVpBPsOJ2EENAWKxASkzSHAfu0/eVx/XapggJmN3FIO0aCe7QFEFB1qZqqOx5M49eRIKkZDKWkKExZSocEjhQ+FwaMd/WKivOpiiVKSnUbu96PvxfpThDHIu0cwEyzp+8mnuL+vvYWu1zR2QuvNo9QyJpj+v16obGdg1hZEqYrR8LhJLN6RkWL/jUzgPY/l++VoyKUPAKIdrgK3H7rkUvGL/AJfY/n194e5DmK0ArZJJoCxZq1vupt7DYmqfAZVMmqCQkcT4hYX/AAHUxZpWRTuCR/i6cv23Foizfyts79N+m4/yvcy7UTQhkhIUpwCxoKuaG7EetdxCWVjVhvKw5Hlz5fTgI0n4aYZiiwLeEV2BP1L/ADifCZVMmKSkAVLPq23NvuufaFcXuNK0DNPCwvGPujESjOkHUE6z5VNZgw9CXpzApRwuzHac4SaZGJ/ulFj/ACH739JpX1i3SshnAMAigYDVwFvL0Hvyiqdpuz65sxQ8OpHhBct94v4efp7x6Rp5WOoJrDDk56rqOGnswJdJ8q9jyPODQI432V7UzcCr+HxSSqS7NdSNqcUvtttwjq+AxQUgLlq7yUagipH5iJrmywlrqKPaB8fMKJZUFIQ1dSw6fWo+sES1BQcFxG7R5Z1QMfjpq2mGbLRLmF/AuYW7vwqSNG9uF32i35fmEpctCgpgqidZZSmOmmouXp1cQHnuAlKWhc6YlCHACShJClV8xU4IbkGrUQox/Z9p0pSUqUgqSUiUBpSUnUSdThKbU1bMBaPJwWkUcK3Lw4VcRocKR5T6GKziMrnyp4xM2YVIlqcDxFTEEaWSGCfFdma7QmzrtHMXNSuW6CCyWJdSSzOLFlU5vY2gEJTggA2r8kqF0A9InTjeKSPSKVO7cr0IT3SRMmJ1IWlWtDB9SiGCksxvTm0e5L23LhOJAY01pDeKt6sQWNQ3rVvbdqNEmqV4Tjk8Yk/jk8YrkvtjhC7rKW4pJ9meJ8Z2owstAWV6gSwCUkqJuzbFiLtcR5FzHN5CdnHJjw407JJ9Ir2C7WyphI0mX4VKBmEAAJ3UxOkW9xGsvtSVIGmSRMIrqPhHA8T0oawjnBosleYwv7uU9dZJISA+5/fKPU4YnzKJ5CghB/6oEhP2qhMIdyKVJGlJpperbWdtoZTO0UpP8P8A/OxFR4QWvXiQPfhBjAe3c1K9uw0U2RLADCPWisrzSfOmzRhlpC5J0mTNA0LDka0qHiB+VuMPstxC1p+0SETEllJBcAsDQ7gggxQtpKCiWjGjZo9aAitQI9aPFrCb34C5iKedKSuYCyQ+hIcluPE8o8iGrVZCgVKLSxcn4v0hViZc6eQtKGQ3hBUAwptsa+6TwS4uY5p3hqQEioD0s7v0BL8A/BzshzNDFClppUeLiQki7eYin8wHM2a0tF9VsdG+FoeP/FTs87PTpa9QSlluQAbKAqLNWnz4EwEnKpwIKdDguCSf/Hg3+YR0XN5kqbKIC0ktqTvUAkWNXAIbeoraKYc0lm6/kTuRw534OfioQ0HJXR0etllYWHp/Cc4bJpkxCVgoYjfW/T0t+ceQiOdyxR18aJLVrwvx5vGRT6qBi1t4Pv7IfIAiWh1LTqVU+KwDMNq+IbP4gDtBGd5uiXL0pWnWvwjxBwKgqZ9mI6xVJajx9z7ufZzw0qhZOnGYoqelh04s7VNTCulAHCDfhxfJbneuE7lYiWAwUlm4izP9APYbgPZ+zCpYKllSQfKKjiNW1fEpIoSHJsXjnyeQc/iYsWDToSEg2FeZNzS7/PqIWN/VbdVpy9uwGlfsTm8mWhSjMT4Q/mFbgCpuSkgdDFMl49BqVpcuSX3PiJ47v68XBW5tOJKUO/xH98zX57mBxCvk8kdF8PEdutWKTl+HxatEwhk1cM4L6AHY/ERwtcigTzk4nK165MzXJJBJAJSQSQNQ+E+E1HD0g/IkeFSuJbayb+jv8n2MH5hN0oWeR/Lrf9uxJIBFqMukMkhO7HojezXbjC4whOvuJ9tKrKPLZX1i3CaU+cU+8mo/MRwvHdm5aw6fArkKH0/KC8m7S5jgCEuZ0rgp1hhwUPEn1ccojazaj4dJGL5C7Pi8HLno0rAWm/Q8QRUHmIXSuyslL6FTUv8AdmFPzFYR5L/aHgp7d7qw0zifL/mFG6tFyw0wqAVLmImpNi/4ihg0ua6KjlKD2SknzLmq/qXqPuQ/zhH2r7LYeTJM2WruGoWSZnePZOlStLuLtTiKxeROI8yVD0ce4j0LSqjg8v0gJdhGQuGScO6tU11AhjcAmwS4ajcAHb3mlqQlKtZYB3F9TO17ngXccY6xn2QJnSFoQhCVFiCzB0qCqsHakVaR/Z3MWr7WalKXBZGpVn+8we1SDa1YV1krVp9S2Npa4Z8VS5OBuV6QHO58p2NQPanWGU2QqarRKciZRzuoAkFKQLBI2pR+Ji3y/wCzxAU5m0/llgK9ySPlAOL7Bz0zNUqYFp21KKVCzCiSOLnelBA2lXl1cYbTOffiqlPlrlTCkjxJopJegYKLFSXBAsEg3rysGEWnXLlzNQHhYTFpA0rDhQWUjY0u9r2tWVdkUlAOLSFzHU7KJBc3JYEqZgdizlzFjnYGWtOlaEqTZlJBHzgvY11Wua1xb3TSq83s/MJMktMwkxnYISpLMQSQkEl96k8rwJO7NGZipdErkSvCkpIAQw1aJiQQVEK4NRVXiyJ7MYVNpTDhqVp/y6tPyhjJ7tCQlOkAUCUig5ACHBI4Q2lyrWG7NrlY1WIQEETKKUklJD+YsrUK0NG9N7Dhculy1FSUspVySS++5MEgk2SepoIwyz8SwOSb/nAJJTbKWKUBcx4yiH8g4m/t+ceLCk/3csP95RbjXcnpS8UjN14uaopmkUJGkEhLs4YaQ9aPXc2ghpK06WBsrquvX+lYMR2hlIX3crxrL+M2cbCrqPJPCF2KUZgOvxOCC9Qx9GagNqsDYJEJMPlkwKBdNK/EXFKMBV0vTpxEW+XkR/5ganwl21E31X0tVqFzwAq2mjK3SjT6d1A35rnRlaSUEVSdO21o2kTu7WF2a9vKaGu1OlosvaDs2UqSsTH1jSrw01JTQgPQX6ANWFv/AAQffX0AHEUt1HUmwSYG03YXUj1kMsNfRMit933dxXd39L7BL7Jir5ph+7mEfCvxCjV+INtWrVZ4vGRZXLUhlFZUhgXWai4Ng4IYPvoTYRvnPZmVMlEJCtYqnxqdwAG84FQN6OSeMO6jhcyP4kyKTg+a5y8ZDuVgJbOJaSDVzNIvWxNuB3DGMifySu4NY09P4/tIM1ysS5VJh1KYCgFnc8gB8qPClGW8FHhb0r639ILzLM0zJhOtOlNE1BoKk3b8xSNZWKR95PuDRIre4A43FLiKOAJXG0hcI9z3c/wj8iyHvVl1lkvsPMaJet7kgjhWLQns6n/mL3+7u3Ll7mIslxEuXLAUtIUXKgTUMkKIrXwoId4IzXO5cqUo60hTEJ/qYHhcODFNgAXMl1Ur5CWkqrYvLwqdMIUrSFaRaySxukbgj8aiPZeWJuVk0f4R9Qwc0qzWLXjWTi5aQ2tNAbNsK2/Z6w0ynFS+8T4qB1FnoEDUbEH7oo7uxBiQaCV2nSOhh5yB+VZMB2aQlCAVrdID2uAX2O5e+zWdwu0uSoTJACpjqWkCxsk7aeT9WA2TDw5pKDuq2p/CfhAJ2rQjrtFd7T5tKVOSnU/dpU9CWUpv5a04GrmxAMUIXH0z5nytBcfylicqT95XoQeewrTg73DsUh32byGWpaiSuiR8X3lPsK0Teo3BeykZlLHxcdibEPtVyx21XDEObN2czOUmWo6iXUqwJ8gAVYVLkmwJDlixMTa0dF1PiErxHQJyVmP7BYKc5XKOo/EFFJu+1+Fdo5/P7HLkTlnBYqZLZagAVEPppUoLGvEelGjq685lJBJJoFEsknygEtSrguOIchwIowzRBcuouVHyqq6id+tPwN/Fo6rBoYnSPO6yK80Fg+0Wc4dgpKMSn0Ki3Bik/wCkvzNIsEvt4tIH8VgJqDuQkkf6gmFpzNACgyj4VC1yabgir7ggtURef+NIAYJUWCmbTXSAwHi+IGnQu1IXZjGUdbD8t4DWpDL7eZcfMtcrqlf/AGgiGEntVl6rY5A/qmAf9UL+2GOkKlpBkhZMwVKUHy9TuOtmIBiszMNhD/7VG/wpG4bfcV5Wq7wCxNp9G+ZtkELo0nNMOryYyUrotB/GJxiZX/7KPdMc9yjL8GZpfCIPhmGrgPqRpBYsHD3BagDRYP4DBh9ODk/Ezjg2l/Dwd+Ba4cgfLUJdPIx5bR+yfTc1wyPPi5Q6zED8YEX2mwA/92lXJK9VuSXinZmJIxC+7w0lIZLeH1BswPTdi5jdGYKHlShPoeLjcc/UuGNY9sHUrZD8Ne9odn8K74XMpUwapMmbMHHQUilLzCmJ8ViZ6ZalIlS0sCQCSo020pH0MIMlziZ3VSB4pm3FWoFy1hTe7u9CTjc0mKQtL3SsWSfcFLFvKX2NWUWg/LysR0s11X5UMzMpy7zS3BACRys5/wBTHZwHifJlNNSbvqDmpYh7sTcJ3As5NBFORjJpAdZtwTxfh6cwADHoxi0kKK1eEpVVvhVr+vyhrbwuxJ8PJiIaAMLq0VbtBJ0ziWosA2+IUL0Adgm5ruwFdRjV7E7N4ibEkXLGr8jYukAQi7Rue7WdjpvsbXL09TWrOBHmt2rn6XSSNlBJCYCYBvzr01bivGv9R+ERY8pzCX3TFaRodJcgMEp1jYWQQeQjmegcB7cIYZFP0rKQW1MQBxTsA9SxsBtcB4G4Owt+t+HFzA6+Fec8nS1yVp1p1JBUKiipelXNmdPQKBim/wDFJR+MfMip01bbjy6kw0BJ34M3qAx92P8AURFPxMrRMWjgXH9JtufnDnshJoNJtcWl3Ks2T9oJUuaHUWV4VOGu5BJIAdwxrdfAAxYpmdo+6vpQGztVV3IT1I2rHMFnr6UbpFhy7E95LST5rED7wO1SxJs5d1KUbCA1wcvaz4YwP3Wcr3MkKM1ZlIOglx4ZJqamq5oV5n2bhRoyJCkGukHnqAfo5duB3DRkaN3l+FIaWhW4rkmHFB0hhhEArSCAQSHG14yMjE3ldMgbPorDhDUf4P8Aq0/SnSFeZrOqSHLEAnmaivoB7RkZFXcKVUfstJW0NsjSNZ6oHoVgEdCIyMicfeW6fufZO5AcJfcIf1mFP/TTpSK9NPjmf1RkZBfwow9/6/2pxaHmUf3I/fxmMjIMXVU1PARON/u19F/Kv1hCkW6CMjIWVHSclZOUwcU8tuoi2qUa9f8A6wr616x5GQ0XClrP1PolefKPg/qHzRAEZGQsnK0aXuphlQ+0J3CC3LxoFPQn3h0pN/8AGPQKYewjIyKs7qw6j9U++gSTMkjvCWuE/v5wNtGRkSPK6EHcCdZBSWpvvE+rXhhOoFckrb/CBp9nLcHMZGRYcLkSfqH1KqUry+/1MYbHoYyMiB7y7Df0/orJl6iZMskkkoQSTckzNJJ6pAHSkBZ+s9yqp2/6jGRkXXHj7ySrjaWsiZLYkOsAtuCC4PKMjIg3ldeb9IqxD9+s3Sf9IA6Bor2eH7ZHNCv+sxkZFz3SufD3h6oCbaD8kV5xswp1DH3EZGROHvLbrO4PX+01TLCnJAJ1KqQ9lED5RkZGRpXMsr//2Q=="/>
          <p:cNvSpPr>
            <a:spLocks noChangeAspect="1" noChangeArrowheads="1"/>
          </p:cNvSpPr>
          <p:nvPr/>
        </p:nvSpPr>
        <p:spPr bwMode="auto">
          <a:xfrm>
            <a:off x="368300" y="-59213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432474" y="1412776"/>
            <a:ext cx="8441503" cy="5112568"/>
            <a:chOff x="432474" y="1412776"/>
            <a:chExt cx="8441503" cy="5112568"/>
          </a:xfrm>
        </p:grpSpPr>
        <p:pic>
          <p:nvPicPr>
            <p:cNvPr id="68609" name="Picture 1" descr="le restauran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4143" y="1484784"/>
              <a:ext cx="3084549" cy="23134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610" name="Picture 2" descr="le restauran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144" y="4270969"/>
              <a:ext cx="3005833" cy="22543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611" name="Picture 3" descr="le restaurant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474" y="4269542"/>
              <a:ext cx="3007736" cy="22558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615" name="Picture 7" descr="Actualité">
              <a:hlinkClick r:id="rId6" tooltip="Actualité"/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92" b="18215"/>
            <a:stretch/>
          </p:blipFill>
          <p:spPr bwMode="auto">
            <a:xfrm>
              <a:off x="827584" y="1412776"/>
              <a:ext cx="3364249" cy="23854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616" name="Picture 8" descr="H:\JPS strasbourg\PHOTOS\IMG_2643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4420" y="4251892"/>
              <a:ext cx="1705049" cy="22734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4567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3429000"/>
          </a:xfrm>
        </p:spPr>
      </p:pic>
      <p:pic>
        <p:nvPicPr>
          <p:cNvPr id="3" name="Picture 2" descr="H:\JPS strasbourg\PHOTOS\IMG_26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441" y="0"/>
            <a:ext cx="2570559" cy="342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:\JPS strasbourg\PHOTOS\IMG_26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2570559" cy="342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:\JPS strasbourg\PHOTOS\IMG_265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1" r="11522"/>
          <a:stretch/>
        </p:blipFill>
        <p:spPr bwMode="auto">
          <a:xfrm>
            <a:off x="2402005" y="3427412"/>
            <a:ext cx="2169995" cy="342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:\JPS strasbourg\PHOTOS\IMG_26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2570559" cy="342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Espace réservé du contenu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5824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2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</p:spPr>
      </p:pic>
      <p:pic>
        <p:nvPicPr>
          <p:cNvPr id="5" name="Espace réservé du contenu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pic>
        <p:nvPicPr>
          <p:cNvPr id="6" name="Espace réservé du contenu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  <p:pic>
        <p:nvPicPr>
          <p:cNvPr id="7" name="Espace réservé du contenu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36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72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</p:spPr>
      </p:pic>
    </p:spTree>
    <p:extLst>
      <p:ext uri="{BB962C8B-B14F-4D97-AF65-F5344CB8AC3E}">
        <p14:creationId xmlns:p14="http://schemas.microsoft.com/office/powerpoint/2010/main" val="29447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2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819211"/>
            <a:ext cx="2389792" cy="24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Users\Jean-Marc LESSINGER\Desktop\photos strasbourg2\ferme auberge\accuei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4" t="6320" r="5813" b="9364"/>
          <a:stretch/>
        </p:blipFill>
        <p:spPr bwMode="auto">
          <a:xfrm>
            <a:off x="313834" y="369283"/>
            <a:ext cx="3974629" cy="277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Jean-Marc LESSINGER\Desktop\photos strasbourg2\winstub\bierr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63992"/>
            <a:ext cx="2833083" cy="188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5" descr="data:image/jpeg;base64,/9j/4AAQSkZJRgABAQAAAQABAAD/2wCEAAkGBhQSERUUExIVFRUWGBgYGBcXGBcfGhwYGBgdFxkaGBgZHCYgHhkkGRgXIS8gJCcpLSwtFx4yNTAqNSYrLCkBCQoKDgwOGg8PGi4kHyQsLCwsLzQsLCwsLCwsNCwsLCwsLCwvKTAsLCwsLCwsLCwsLCwsLCwsLCwsLCwsKSwsLP/AABEIAK4BIgMBIgACEQEDEQH/xAAcAAACAgMBAQAAAAAAAAAAAAAFBgMEAQIHAAj/xABCEAACAgEDAgUCBAQDBgUDBQABAgMREgAEIRMxBQYiQVEyYRQjcYEHQlKRM2LwFYKhscHRQ1NykuEXJCVjc5Oy0//EABoBAAMBAQEBAAAAAAAAAAAAAAECAwQABQb/xAAyEQACAgEDAgQEBQQDAQAAAAABAgARAxIhMQRBEyJh8FGBkaEyccHR4RQjsfE0QqIF/9oADAMBAAIRAxEAPwBtn3ZBOtBv2rvrTc/UdRa+UyZ8mo7z0ggqWvx7fOs/7RYDk0Pk6pSzBAWYhVUEsx7AAWST8Vri3mDzL+K3XWeMOg9KRPf+HzwSpBDGyxIPf5A1q6RcvUE+YgCTyFU7TuSeYELFBNGXAsqHQtXyVuxq4u+bXz8nhUcpD7VepRBbaufzRxZClQvVQ0fUnrF8qO5YvKWW1lLxF1UgGSCT0tHz/wCKhAyjI4E6C1NWvdG9P+mccPI6we07Cm4YnjVkT49zZ+NB/EfHooYg7NSn6FHLu39KL3Z74IHY9+165jvPOm9e3m3A2MJvFFRWmI5oKhpyfYuxjXm75A0casYDU7Kd2dajenXGtv5y8R29SfmS7a/T+ICFygPZnX1BiPc3V66N5Z8xJvdusyjE2VdLsq49r4sEUQaHB1PKHUarsR9NGiKh/wDGnXm3h1Uy1sDrIczHvG0iWPxh1ibxTBSzMAo7knj/AFzqHI6U/NW8JnVAfoQMRfbMsMsfn0gA1xk1Hvp1diauPixDIwWW9357lLN0kUKPp6isWI+WUMMb/p5I4ujYFSP+IU8bZSqsiD6lRcXA+Vycqf0JH6/IBzqvLEzco1MPkWp+zL9vsQfvqoyG57f9Bh01p39/KdT8G8xx7lC0ZPBAZTWSkixdEiiDwQSDR54OtPE/N8EDhJZSG7kKjviD2L4Kcb+/wdcq28G4iJaCUQsVIkwyKYG2BIIBQlhwVNjJjwMmHk2RksMaYG2Vkshm5JrIKxJFhiG597vVi1b3PMHSKchX9p1vw7zDFuBcMqycBiBdgN2JVgDR55r2+dXPxJ+dcd/B+oMWdiDweFxvg1gAf15OjngvmR9t9bNJBzkGtnjHcsjE2yjuUNmrxPAUp4l942X/AOeyLqXcfedGO5OsiY6gVh8g/fWw12s/GefUlEx1kTnUV6xejrMFSf8AEnWDuTqEtpC8+/xIOzkWHbiN5V5lL5EJx6VAVltz3PPAr3OmUsxoTjU6J+LOt/xHydcG2X8SfE5px05EZj9MISMI1c4gH1FiL7Nl8HTZ4V/FQu6/iFijjY4Mylg0UvHEyObCE5DIX25rkCpVlHxi7GdJffHUf486EeL+MR7eIySE12VVGTu3cJGo+pj/AGrkkAE6Vp/4qwp6Ttd11TWMRVLOVgWQ5INjtjfbj4zA5H3EegJ0D8edZXdE++lnwzzps52CCYJJkFMUnocOeMKPDG+PSSL/AFGmBTpbdTTGGhLP4k69+MOohrBXVC7RaElO7J1gSX7ajVNTxrXJ/bXKXPecakwj17WQdY1quTi1uuWOoQNWJYiWNAnQ/wAe8RTZbd55a44SO+Xc3it+w4JPwATr5lcGTK5Cj9puLhREr+KHmDFRtUPLAPL/AOn+Rf3PqP2VfnXOFgYgsFYqtWQDQvgWews9tS77etLK8jm3dizH7n4HsB2A9gBpr8qoZdlNEAzKGJkAUEerhCWolR6RyKopevosWMdNiAHz/WZ1U5nq6gTwjyzupo+pAmQLGM06Kefb1MOD/wBNVZvEpjcc0szqhYFGlJAItTWWSgjnkDtfzrbw/wAc3EKYxSlBllwFvIqFJyIvsBxfsD30z+Q/K3Xb8TNZXIiMdy8g9TOb4xFHv3PftzfLkGNdTSSrZqVFbcbKAPJbCVccOpIhQkZKGKENRFnAMo4PydBR446100gioEWkSFuRRJklzeyL5vi+Ndj8S8vJLGySIxVu+LMxU9gaNixQogGue3vxvx7wV9rO0L9xyGA4ZT2Yf9vYgj21Dps/ibMKMfIlccRh8Q8+dTZiCmvAJj/IPUzZcnlvV3q6AHFnQ/yP5j/B7pWJ/Keo5RzWJPD1/Up5v4yHvpeGvV7fY60lARUDZCxs/n8zzPpbWCdD/Km+O62kMwP1IAxP9a+hxz/mB0ZIC/c/NE/2A99eH4Dd9pbVK88iRI0kppF9vc/AC+5PYD30g+Iy5zSSmgZCGK32pcEUfZVA/cseLrVzfeMndSZE1heMR+qO/eRTyJSvfj0g4j3LD3X/AEB/r41cgINAE9bosAH9xuT9pGL/AG/18an2ex6jqqt3v1AXSiu3BBY5CrsdyQQp1Cv/ABr/AF/r76IeS5Cd5Kq40sK19nL2SRY/lZfvzwRzrlXVNXVZWxpYhrb+XVRRUJalFl+mSw97xvJ+Pcckd9DPEfDoQ7TIwDxipQSQRFbXa8ekEhu3ZOD3DOOz6mBMuGfN9MuE+BWd48Dnv++gXj+7YbSR5IVEoDIi9RWLqWwyJCirQlyAPSGPYkgE4CDasfrzPCGUg6ovSKOe33/X/Q1oYK5P+vbXmnW3B9rJNEV92BAxFEm2oC+/Gq08oN0QfY/v7/2/5alvPokOrYGOvkze57fCyei5iF98Qqug/ZHC/fD50f0jfw9fGadb4dI2A9rRmViB+jx8/Yaehq/M+e6lPDysvrMa9rxOtgL0ALMhcCecfEXg2O4ljbF0jtWrsSQoPPvzrg3ivh3SVeqx67+sxnukbCwZT3EjkhgvcDlvqFdb/iV50h28bbZaknODFT9KYkOjSV3OSqwT34v0nnissxdizMWZiWZmNsWJssx7kk9ye+t2FdIkjzJti0FnrrKwrgRMim79y6txXxq3PJDKcYoZjLIwCvLOjHImvaNQLPdmJ7e2hda6v/DTyn0ohunFSSL6SeyRtRBAHdmGJJ4ABq7yGuzZPDWwLPYQqtmL/jMG52wS5m/DgBahdoylK35eZEkhSxwSWA7UoIpZ/wBoR4hRs42Y8MzybgszH3pJFWyfbHXe974balR6wRTI/KsD6SLIoGuK7fYcnXD/ABjw8bHe4i2WN45FvuVsOFN/zDlf21LBlZiVYb/5lGQDcTTc+H9EI0uzmj5AJE1KSOeAY3ZD+rHsa7HXWPIHnj8b1I2TB4lUi5MmdScST6V5BxsjvmP1KF5u89puoukgkxOFBqCpiFvGvcle3bk99afwn32HiKgi+rHJGD8GuqL/AP46/fVXXUtmKQAdvfvn7Tud6yQe2hHj3j67VFYoXLOFABAoXyxJ/lW1ugT6h96Abfx6QCTowlKIYlgSCXlAyAS1EhXqFroNw3q7ayhSYwUx7iXi9YZ7OlLyp4vIzSdWRnVukUyYtTMWQ8k8IajAAHeyaN20jRc0KE5l0mjLw17XlGvatJQZI5+dcl/i0m6eVS0Lfhox6XW2Us1ZM5H0t7AH2BomzrrUo5OtK1nXIVazKabE+Yq07fwo3+G9aM8rLEylaFMUp+x/ydUV8E6d/G/4X7TcFnTKByDzHWBPyY24/ZSvc6WvA/I252PiW3ZwrxEyASpeIuKRQHBFqTY45HNAnWvxldTUnRBiz578L/D76YAEK56q33xfk9/hw4/bXWPKvh5i2UKRlFdMke1LDKORlkAph3dXNn57ewreefKK7kQT8XDIvUBUkNDmGkBA5JUAkAexfWPJHijMrxuhABEjMSOJNwPxEiFe6hTMq5drU3RIsHzKD8IV2MP7lSwKxSIrL7kBsefdQw5oHvrnv8SfDw7SfTcUMToRYOTGd5EA59Bjikfk8Mi/J10MRurEvISCQFUqo7gcccsbyqq/TXK5vMHX3m5ZmCrHNARypHRjkfaOtgkGxuS92Rye40mJd7+EdztETXq1Nttm7sI0UyObAVBZJHegO4476aNh/C3fS/VGkI45lcX/AO1Mm/uBrUzqvJkuYwfwf8xf4mzY8f4sX68CVe//AKWHHs+umBtKPlj+GsO0ZZWkaWZeVblFU8g4qDZ4NHIm/gabR315PU5Qz+Uy6DbeQ7vZRzACWNXrtkASOK9J7jjjg6Dz+T4z9EksfwCQ637WHGdD7OO/6aPj9dedgASTQAsk9gBySf21AO3ujLKzLwaiRvPLO6QEhUmA7dNsWP6pJQH6B2/6D2zg/AYM6GWay0oQn0QtzIQap5CQjBB7JS8AszVv9xIaiiGEkiydN5VKrmi3iFaiz16gDQpWN+kjSbuIHSSR6YHErOxb8zgYoTkBH7MCPy1JLXlgb1qCNyJU9RkyjSx2joTX5pkgESjl3UhhWVhmLqFKgsORYyNgc2A3O8R2eQ3jV32PTQlkHPsF5o+5a+9aoNM0oO37EkYzli7vtkA6kWYIYMHkEXr7o44J5BEbW7/u1/3r9zX7X8jUercClH5xMI5uDN0kmUZY+tyFaMkkAC2Y9+HEYN1wSCPcEAvEYumj0TUcY5oWFyLBQfYWO/Ht3rTTuGIyY1/SD9z9R/bjn9RoPutvZCMBk3qI/wAikZC7+6rxXLXqOJyD797CbF459/7jF5I8GAP4jrBzi8WKrWJyUvk1mz6FIFCg3vpwrSh/DaUsu4BHLSiUDn6GXog8gHk7diPaiPvToAB35Ot2kkTzs2Qs5JNzVY7+2l7zx4ruoNsTs4TI54yADGMf19Pu5/QUO5uqLC5vWpGjq08SVXPl3cs5Zi5YuWJcteWRNnK+bv51Fr6G81eS4N+pzXCWvTMoGY+A39a3/KT+hHfXMvMH8Jd1ApaIruFA5CArJ8/4ZvL9FJP21pTMp5iEERM2W1M0qRqfVI6oD8F2Cj/nr6A8LEckEDRE9MC4wjcEBiADR+R/07WDxnyZs5H3qhaEkazEBrFOsbKgPFj8xk+410/yVl+GuIJJtQWEQT/GCxkRnOPEBs8WlOJu3YANY0MwJG0ZCAd4xTqHIYqwI7DKvfv6WI5/vxR71rjH8RVvd9QG1kzA+xileMjt/lB9zZP2A69HHaExgQLhkJJIyirxSko2Fn/LwKHJHAPKPMngu4nkjEJfdpTBJEQ4kR4wM7P9IzeF2osQBRs5aTCpuzGyEcCKEMZZgqi2YgAfJJoD+5Gn/wDhl5Uf8VK8qMkm1K8ZKCrNlZKiywKA4kek5XzqbyJ5HUSu+5eDJApij66EZmzchiawVGLABgSSDfGm3xrxobeROlJgzICXJtWNY1GZSSy0oPqB4QFTeZ1o/EdIkSdO808T2rbmHrJIhMYchyS4psWUAD0BXQKpdQcT/KRZFiDwZoEDN02SSSPqRYnJZjgh/MJIkoriBgpsqykACpfBJXaBQ4UpKUWMZAq4kpQ8gwvEtbKgkNqKqgBrbb+Hjqq0m460TRkFXhALvKQQ7OfqRhkAh45A5U1pNAXaOGJFdpLs7bcFkkU4gjBqpVyWvTRZX6ZogYm+/BFsS6DbLfRmT0xuvqAUcYKxU5AUaugAauiWHYEgyusrk6o0vBde15e2varUSC3HOtK1LIedaqNYzzKzQLoX46WL7ZFVm/PVnq6WPpyLkxAqsyv9rrjRtYydDvHPDpZMVgmWJ8ZFZmjZ/Q4Fmg601qAO921DgkWxYzEZpakS42rgjsfv7aUV3EeznHpSKGVlZgPSFDWMwAMS4e1IqyveweWVN8WC4keugcWUrkSVNEISQJBiSCKyX3OgXnTbmGHr544sFYhiFEZYku3JzIqhlz7Ac4tYAgXAKveXNz43HtsmnxAVqjxKEuhUFm9IH5Y7ngDKxicVLI2y2x327GaAuysH6bNRjkJbGRVRcYiGfuytagHn6p92iq4syIpkxNSyUVJ9ZPrq1HqyHs3HybE+3UywhbbKQWqktS39XLEemycuBQu/QTqQz2QK5mpcK/H7Sz5Y8D3Oyndpodtt4W/KAWQFnkZ1wIc5O19gpK0D9I5yeCus7/wQbiMrMe/OIClVYfS1MvJDU3PvxZHeLbTMwOShXUlXANgMPg+6kEMLo0wsA2NL1SbhqmfGe0k1thr1fprNaxb95WYVdayLkVX+plHbih62B/VUYayL+NSbYestiSEBHAsliQeB3sKDf/rFdiNPgGpwIrbCSeMylIXkCljEDKAKs9MFmUf+pM1/3tLXnaKFgGChmZGLY5EshSltUVsCQeJgMlGQXIEjRzc+JLKrR06Fo07+lwJGwZMW9SzBSCoI9RYVdHSd5T3Um3STa4STIhVRuEVm9UL4PE6rZqoyq9xRHHsPWbiSUAneXth4UEGbR/nOPW55emYMwyYXV+rHgX7almjo+ntz2/5/rdauK4PFkH3DAq37qRkP3GotxY5Hv/r214OUknzTem3EHtHZquKJ/wCP/LQ/d7TMviKcqVBP6BlHe/qIPtyB8XoxjqjuOKK45WLu7NEMKA7n7cfvVaTHd7S10Jr4S4228iILBXUwPyx9CIXjLVYJDIeT/wCY2nwtpAki60gVAxmWWN8YyuYAkAZr9i0QIyY1XyO7RtVO3mTbdQSL0iUBrqIseKgPX1IQRTEA2D3vj001HGJiyKNUL3rBOvAfprwOhvJ1NAdQbndFWQAKWckKGbG2AyCjg2SoY/oh1YbUEmwSa8kRsMghZQwEhFMwB49IoX35cfOmxrqajAxoTnQ8E3O3QSeI7hX6gMSrCkbT4n6lG5aPJEpiCFLGmpeTo94N5g2iRLHFspUjQcYANR5u2DWXPPc5cjgWNY88zMp28TrkOorhxwCArq0RLE2xpPUavMDji4IJEV1LqWQsbJUuemeFuP1MVJK0g5BcABeANDuQaBEoqqEBIs/nDEXmraimEW4NcWYnaiODl6jTDsb54rtoBv8AwbYX1VjaFGLr05C6xD05GVttIuAAI9P8tmyOBqyN1xHk4kYp62xLZkg0CRirpGaIIRQQXoE3qAbLqOqwgMqgmycFFf4jk48IVMa8AE+ohedEPvVj9ePfp6yLAVsDJDIrhEVPyVBWMRMy1gWBKMmINheDf0gWDbEl9zudumzUvJG8HSDSKqAyPKeRIEVeH6hBBoYkVXIxXPE/BelIvJm66BUMcblve0KkEm+9nEUOaq2Ydh4iyJEJHEMmCGWGRkQBj6P8JiWKMBiAuQPsS93UKALu4C2qhVGCxtdzLBm6p1AnU6Cs5IoB/T6k/MDW4INo3CmhWq8mzll28omOfqLR9VEVTEIzbMI0VTcwkrIWaFcNZK7TZO07qWEcaKgR2YjMMpXAYnG1KkZHktRAIxq/td9Dt4pNupjDxZ9SLJLxI6gIV8VZMHiHApVYDH0hdKOKhagQVkPl/wAMcKjsVyUsCAeEORArFaJ6dKe3c9+NMSjSvs+mj7QOZBK9KFKs62kZtQ+NRso5JsFlDhrPIaRrK4oxjfeXAp1jUivxr2ryUHiG/tqQIB7c6yda6mAo4jbzzygAljwBZ79v0HJ/Qd9U/wAQ0ZcvjbW1WKRVUAdRr9yfYV7DImzv4gwCWeArxMT7BVlRmYn2AAJJ+AdQeIjhsqFtE6MT6fyWSYFyLoWnJrt81qym4pkHhYLGR2ZgzvwpGDqqEn6WUGmcuwYqCVwv1CyM8x7Trr0VkdSwKuxDkWeVAJyW+oEu8goDVg1HV/xbPqIbSMMOmpGBmZgeqyq5DARYRN7XdHjHVfezel24C8glrr4BaS7uvk/A4I1xatoYjJvEenCTLmnqJFFXcLRtwaVLsH6aNmwBqus2Q7E52MVpSMwckZvTxVIQCTbkDlTrXdbn1SuimnLsvoGTBlOACEdi+DBTTUKJ76ueYdqwaL8LFEC5f1BaxIAdHBUVwVuyDyFr7TTEBNTZlx1Y3M6d4DvhJEBnmU9Jaxk1cZNXZrBU2B6kbgdtabyMJNdcTe//AOoqCh/vRJ+3S/zaTfL3iIj30JZSkm6UIaP5ZdAQ6vx9Q9GJ4J6ePGnfexFts90zAF1LAUXjbONjQFepVPHI++qZE1ppMxq29yL9tZFaxX31IF++vCG5mua0Naw3SBGIdkGZNEpzRCjgcuktmvqAviityPaE8k0P9e2hs8uDisiw9P0SEMAZHBLojUjCQksAcXCg/VWvS6VGSyRVyLkGTP4RCQM0D4HIdQlgGFeujxlxeVe16hj8ag+lXUBaVeCqd8VVSQF5NAex4rS3/EPxJk2o6hlRHePMw2rrEGAkNyY5MS0ajIKPWxxOFlQHj8uEbCGfCQSYSrgHbH8uFwwJGYbpluV5HFrYOwi4yAE19PWOfjEce3toncMWFIslgCRwOOpaxoW9irjilHsItx5mhSwZOEi6shMG2bFS+GJaKaNg4c1jVm+L0jx+ITbTamSWKN/zWSR5JGLymRDKlLVCNWU019y3AJY6o+M+FCZJ9zHHKzPIJIs+nzCFObMvuS+NCroCrFnR0g88Tt6pQb77TpEviCgOzMCqhzQinBqNGd/p3jDhEfniiOOaGiMXg716I4grAG2VpEIIFek70cY1xjVa5/4/4kqbeR0LSRM5EMygYPIjrJRQk4gkS5XQYraijQ6P5K8VSbbAK6sYjgcaoKRnGP06bKP1U/GosNIuhHZgRaHbb39pYh8NmvEzCOKhUcCIhJ9yzhbA7Uq88Xn7aubHw2OEEIlX9TEkux+WdiWY/qdWjr376gzFjvEGwqe1j9tBPEfHWSUonT9K9mDFjIVLgCioCgYWbJ9R7Y+of4r5g3CxsEKAsTGCImDdgS6kyt6e6A42GKmiBRWhYuEAniGZ/H9ul3MpxvIJbkVd2sYY8Ufb2Ootn5mT0KqyFWeUErFK1r6nEgAWwmRAJI4yHfuVnw+MMAy5KM8Fr0sXV+mELspq5FC5sp+lef6W7Z7MKCPqtUZr9ywuyP6QOFBHBDnub1fFtdQMItefz1HjABxCEeoAD1EiSi5FihEGr/KOTxoZtfEpALdSWBFsACe1XwRYsG19PHYGgNPG58LilIaSFGZT6WKjIE98XHqUmu4PxoO3kPaiqRlFAYhgQQrmQAllLfWxJN2b5sca5kxvubjjIwUJQ29N/wDMXYd/CF/mUsbGUcq2expsFF1xYI79jxRTwvzChO4b0EehZmn9jyFJAoBQokJQ8kBTdci7uvK23/ljCnMSFgbOQfqWVktQGYvYtAQavtQLw2aPa0HAolspSGWiXChRSEgHMLWIPF8Wx0BjA3UmKzbURGDYeNFbMynrPmiBAgkQAF8QrtV9MRNwavBbagdVvNe4XpRRKkk5EtmQg/l3litP6mJJUKovuPfAHXe+OQqI44gQheLqShWU9PNbZSyeoDJQz36QzEHIcGD4OQ6iMhUQq6qbIzViccf6OxFH0sorVPFOMgtJFbFQB4eu49SyQSNCOCRZkDetWAjwLUPT9SLYIo1WQ/xbeyTO8wUgZCkDZEWhVXDsnGa2p5UDkAHEktAldmeQIsY4zZZZS7AlSoTIBY8gBYAsArz2Jq7TwFdxGYZERIUckLC+JcVSdShkAyPZ9WVV6uWUUXIiksR+fv4yZUkVcv8AlfcxSR5I/VdTjJKy0SxAJprPp96yNXo6i2dR7bbKqhEUKo7KoAA/YatLxxrMAGa+0rwKkwiHzr2tgNe1o2k5TYaxrc611CPNctLHjPibxbhdvCD03Rnm+nGMNYSrHpzKyWPsaxJJ0z3+339tc28Q8Vyj3U4JyweSj3BMeaRspJorEIQR8ljXOqYtzJ5GoQZNFJLMrMQzHcK+WRZo0tWVDZyVmiQAkke/cPZh82bzPcxI0LSosdFqsK8sgRbPsQFsG79X6628ueLGWSGJo5A0cOZaSuSsZh/LHweqTZPsOBdanRkl3UsbE8TwUMgAVEaEgqeW9a9qs2fbkaasyQYhhcEwI/TeSPuPVlxWT2wc80mTgcnhQSDQui0u7w2MckoxxCLICpo3+S2Sr3WyG47jkWKuTZzJGVJfjs0gHDWPU6qpIKukhAF9mv21ebw4brbSxtduaN91kwRxZ5v1kGxY51JeJr6vlTBcG+j3EEkqW67WQSIaIY9NA2S3RUk5ke/Hfi9dZ8P3gnhjkAtZY0ev8sihq/s2uPeQd/HJK0KRNErxEm/dgSjFe90JCOSeBXGOujeWfGs4kj7yKtlVKelLxWyatCcgrAH0hb5vTnYmZ1HaX/C9uemmTXiMCzVkWQ4MePcsp1d6gX6Rz8nQrwzdMzyIVJQEsH/zO75xkjglXBHsa+pV4L38dea48M0o+c0jfczZ5Cfk6wD+uvEaxNMEVnPZFLH/AHRkf+WpLZbeNxOZeaPEJp9zIYXVUhd40kBUuJtuquEKNQEZldrIDX2PYDSz4Ww/FiANJI7qCQVCoNwfzZRHHQCxe3YA4n2I1b8rK7dbOMiRp2UyKyktNkJOn0jbEKVLAgHhpLPx7xpDIpl27IskEiMGWKRZmkto2QSvRbp9JZCAKAc39Bv1AP8Ar2hVtAXIp818fXt75kn4vrSQDahGeMTlZ2fphJAgK8tZ4LJw3DMwF/URb8H30m4WOYh/zDj9JxMhcl8XAIALuOCVxwX2B1S8C46m2xgWWLBSYvpfDkMzi8nDFlZ/7Djm7JCxEiRqC5NTFpHH5G5XosIYzSGQGNmMlA9rB5Cggfgl1LqBnFEnavsJR8M3I6QjaNIujIIXUkNEZEXF5DkSM25s9rw+5J/yz4h0vFIEDrhNt+gIgaZMB1481vnuUVv8zD2OQMbR4Ytz0IyuEzSq8klq0JISOFUBOUrWB2s8erlRqTwXfxWN1HIzvlC8gdVySRP5VIH+GaVQb7HvegRyexijS6riqmHp6X952gRnWBV97/TUbz5CwbU8j9D2/wCGoS3v8c/251hfKFOwkALG8TPEN8JJHBJVJT6sS1YuCYywSqOIUFiKIdPUSqg14JMjy5lKARhmZAGYcMQyrQybgnn6ACQQQINuo6KAj/wrVLxPpUAkyLagkHLJBZAZkBt1Nss8bIorIW/YhfqYoC9ED1fzUb9L1iVA7YmzKA0Nptsc+iCWKKiR+t8FQgxqxYEUMOSCeDYNEUDq7L4srwHExMkZOMqASY0Ax6TBDVAkEKDXIFD06HRxW5WMOSJMsWdbhSRFOB59NyZkYBlrsSMQZPG3khCOpBJljRmN+mOS4yfvjI0ZA/5WdSGQo5VOTLFVcAt298yB4Xdnb1sOMVF/UhA9Ngr3RrCkZG/SVfmKPxaRPUHkIEheoxIyttyA6BVqiTEYyCA1eoenInRKHai1YOq+ogki2IAYmpsgQ9m+SR9XB9w29BrJWEcPSCpiR9ay9NipzDBjCUYLQPoBBWrOvDkbJfv373kcgCGpfg3c0kSLIcpVUBmpfRIFXIq4qjnfY49xziCR+7kDvAq8ATiIgralngeS+QAfVhRH3+2tpd8sZCnsvowUEp1UdIGABVRgjyBLIH0oFAW7g2u6MTuHC5KNo5dnNqwibbGRGr1OCgUX36hJGr0ACTxM62xFczbb75JrdCxTFGjYjGTF90yMjdM3y8ArED00DyeXvy3uept09YcoAhP6KGW+by6bITfNnkDtpDO3CRxRJgI0kjcKM6pJVlcq9kUsaSsyk88Gg3p00+Rmubcx3f8AhSGyCchltpDwf6tsLB5/WxqLIMiWv0lXJVtLRog26qMVVQvPpAAHJs8Djkkn9SfnW2y2JXIk3kbuiOLJA7mzbMb479hWrSxqP+2vMb76C49PMmTfE9x7a8BrwGsjVBBLI17WANe1SJKj99aka2OshdSAuPAfm6Vl2kqoaeQCFT8GYiMt/uqWb9FOueyHrbWYpRE8rL7ClaQRHvfKxKRdfy2PbTf/ABA8RAj6QGRxZit1wwYD1DkWizgkcgc/Gkne47XYgRiwk64C+9bkmrPsQpq74OtONaEy5DZqT+F+GBdysqdXExyx4yDsEMWJTKyQQQbJP3ogjS2niCJvZWMRkZd2p6hXhKlA5IPHqXg/zADtZGmXy7451t46GN0McTMwfHIuzxAk0fZQP7ngdzLs9sriYAggz7sMpVbIZzyPegSeQQWwI+AH71OU0bMAq3AfhQp7CiFwQllHAFWGTtWIHuOT38ON2PwKsxybqyWSSSTamz96I0N8wwSLtuvIqtQiLelgpAlCgAsKJIDB/b1pxTDW3knxcz/iLUL60egxPLoUPf8A/ZHP31MLsZr6rJqVa+F/WE/DSEdACSR01xVR6MnMJ4As5MWORPAj9vdp8r7IfidxMP5hHzkeckRSMaoAdFTfJOZ7VpDn8M30k8wiJaJJlYIxCghWSQ08lLQsDhr4Aqq06j8ho5XmSNS5xAJPVYwsiLwArgNKzYozWQB3XTkbXM6A2DGLrlJChAxJBBB5BkNHJSPpMnGQJNyKCAOdXhtz+mgvh2/XdM5RgDGFRhi2a9QdQgGx3Tpm6NFfbHk5lrM6Le8vc8IgPk6F+a9yibHcl6CdJ1bv2cYe3P8ANXHzooDpT/iVuSuzoQicGWIyREkZIsi+kVySZTCtDmmOigF0ID8Zzva+H5TvIJVCy3P+Noo0Sp1hGkeVEFlWNifj088XN4b4ksm3Vh0oqDZIlosdVZVeTwVyNnks3IHGrEgQCgyLGyqgLHFBkoj+m+wwU9uAT2o6Ajy5I0cKQ7RpDDLMJzajqlXUhA6tZQIOHFcsSO4un4xXE2f8d75JB/3M+JbZH656RD7npS7JhYVsThuQCDQyFkhq+kdvTc58S/DS7RWDLGNvgxkYN62YySsmLGk6mAxNDg8c3qXY+ObX8TjDtTtlqUESu5pjgxADMRHykgNfIv4F+aWRJdusbQiZpCi/iLMZGByDcHElumKWqLL2vRJ30doqDyHP3Buu35Qfvd5HSypPEz7eWGdULDNwGoLGB9RHHHBxUe5vVnxCJollZdw4jRnkVRGpAmchmJpcjEYy9rfBVSbC8Dn8CHTaVq67yxz5xXhEjPk4EQ4Ki8gAL4AH3nn8dUvJHAZJWI3GDxoCrFYW/kk7qUNsADXcAkg6WuANx3jFgdTONJq1+XwP5zpfkmeX8KIpyDLAcLBBzi56UnB7FQRzR9OjcgB4s1pF8jxnbzCNgqjprG2PqUuFWVPVQ5wJ7jkyVzR0+ftrzOoFOaildPe9oi7iOSFjGQppgwBAKM4HVbpqGsowDsoOLIwei4UMmY4SCqjmlIYi/UCWKOotgez0Sb/MJFMHRmjxvwgTKOCWWwOT/N7imHrUgMpsEFaBXKwrpAqDII1AZ4mreNSuOJK/QCVUM2INnqcvasjahUAmzbNmDMjssseSLItH+g8I9hxZXJSTyrDJCcVkfeZKCxjVrBALNKodMZEbki+VPYgkEkMQtjzwtfKyZoikpzleBoFhXcNwxlZDRIIoHUT7Mtk4sj6VkSaVZAX4cl5lC10ukQEW7Xi2CjVEUgX7+8Utcuwz5oLmjCq7cgC/yJfTlm5Atks2t0ALDG9D/Hd1mojyRm6kEhAbjI7uJSQhLFQGeRDz3W+7ammkZQGSVMXPTK3w0QUFxGMgRLYlpj9VopBpW0D3lmRnaQW3WYOSmSkTbdo2KhFXIdFaFUTx2slunVdd+7iuCRc23fh7ZgCQYtIzEMjgktu/xNArYv8AKRQeb6w4BoGum6PWB/w2Z9mjZKclWSXcEo4sENeKkcEEX7atLMomEKqLLPyxU+ld3Hs1A4ysBWPrLkqiAsa4FbTI4NwT/wDi5CWJo4RySOWYA1eLEsb/ALnWoajevid5RWjmSb3dERKC19SDxBfSDV7eNlUkt6j6OoPqPJvnuWbyfuMNwk2EqndLg1lSgeVpNxRpR6xOJkofSJEDCzpa8SgURgrWEMe+DBnBOc0D32rFGNEAnL80cCtGPEfFHR5FjROoZJYw1EzPLHt13CEsTbAvimNWKUAjgDh5l8kRiQfPzOn3rJbizwB3P273qDabpZUWROVkVXUjtTCx/wADrO9hV42WQWhBJFkHjmwykFSCAQwIIIBBvWYQyWDcK4tHVhdWpBF/Fj31NoN5Z2iR7dcQwLFsy7uzF1ZkORdibsHi9GAdU2uLLIOva0Ef3OvatcSQF9aHnUbyP/Sv/vP/ADw44+x1pNI2JNC6PpUEk/o3HP8Au6lpYxtpyzzb4vNJ+btwGZ5XZAab8qNcFKj/ADKsL0PeX7m9t74eGj28L09KZGBunMUJJyI9i73fPPtoZu/A0/CCDqP1IopPVfbLKQpIO9YxxjsfSQe2rHmveyLuocZEQCOXIyC0KtItgjv/ACg8f0/F61jtUykbyx4D4XGm8mKKVyihJF2AXcs1NZsWnf7X76V4/GFEO6Ybh45GkkdUXDkFrUglMgxJb1KeMATjS5NPk3dGVZ9wx9RZU4+mo1LjDgECpebs2CfehS2fgsaeH8iN45Nu0jkAmQyorSHFwccQEx7cH37DXDmEbGH95ECNva1bqzMFbgiFmQsFFsM1Tj2pTxQr2yQrMxpfWls4HdkmdBkCBziSew5vveq38QN48cMJicLJ+IVRVD6kkFEt7fr24PGofK273Uu4mXc1kiRUFxoZE/BJs4+59tG9ounyw74J4wXbebZ0BHUiMby10gWijJyv3RqcAckvXBIOveb1G5WNjb9KYY4uoGSZB5byqgyMQLPpVeLsapDal5J1CBnSeNlFcX0YnVmoEhQcL7cIatqGofMO4MO0dowGwltQaIOW67ce3qIGh+Ue9gJf8oeIKnic6AcbmGKXKxjaLiiiuLw6x++HuOz+jA8ijrm/kmV5dwDMqxmMSswGJBZZWVQGN+kCUHvdoBwL10FnS7JW/nKj+lg2f00jIGNiXAKgAiWAdIfnd+o4InWHoSRESu35a45D1oDyRIwWjXyCcSC7egfz1+rn/kxrXIvNu5n27t1ei6bchunNTruWnklOaArYCKSSh4Ur78HQVCDDqAEEeFRTyy9efbNuY2YiFSqLE08zrHG7RtX5ZZ/cdyPvph8mblX2qwqyo+2LrIuQPOWWf1DjJVOVkDEjsb0URgiIaVIkjUPG4BZAqlyAqqwYtGUFWKCqQTyNLXg/lwbzaBZJ45UCQrFJ0yZdu4JZ4cFoyCiq+ph7UDVabkb7SlFCCN9vfylWbHe73ePBtHnWWBoonCDH8QQh6rO9KhxVzdgkVx6tXvF/KMw208cUaOrCBsS5aRZY1CStC3YqaZfViTTUKC5Vtxs4fDjtlO6njfGSaRojJhK1DoUB6cCwIPvQIJHB0f8AFPN0C4tH+VNuUieISBcF6rFRLIyE0QBZyPZV4NcE2OJMaTeqA914usO3jmKNGXhHSi4xJxCgp74gEHv9NWLrRTyyI226iJnmQSzEYq8axvJHkyoqgui8iPgkes80SNVvCPKLx9Rd1P1okjaCIIxICH81+GSxXFFaPB5oAa0h8Qn2MOAiTAEwQSRsp6szkyRvIpIGJXgsObr2NaUKBYEu2VmAZxt73lPa7aPb7jcxbaZBFBJDIzzfyvDKzYxOPkEJZFkmu3J67u/EI4xeWVngLiTXe6scAck3/fSJs4VZIl3ODhekk7MVwcxy0Ymv6qdrLXTtHVc1p23+0aR/UWoHEKkZY8hMiTkB3ftXZdSz4tQupJCAfSSbLfiUtipC9gTXcUW9yPpZD/7vg1T3vgYzLx4qWJLLdeoii6iwAzD0t2sc2KOUwhwSMkgqRFS4gnqFiZCBRsdJ245oL++rG63IELtGyXiaYi1Q9snHcBTyQarE3XJEhgHxhLxH3MoUOGjYBZMmGGTE2FuMwuiZE0hYmsiTZFXrutw+cZKAOAwLZ4SA+m66ZksYoQyqQORRIthU2+yaX1FSlxMFIayQk0ZVbkbPHHbwAOey7hSebuGSYRrPKpxW5JGbi1Z96IIQA30qkQWwKwIWgCCNN4O1LGVhdtLUXiDE0AoLMsPI+l+jJuHfL+cEYckAGwxAIo0PEh1GZSR01TbyqboBW3X5jOzAMVKLkVPHpU1YBBHxDaoshMRr8yRjkeQzQCCIiiSFEUquchYxv+biHZXG8ZHruLw6Oz2OTTKxNX8En7+/vqiBCfLyIWDAb8GabnadLclmYFUDBhiwcSNu/wAcQYiMiFRRyASQysBV4w+EOIiQ4NrB4cnBoh2VlU2DfDsLr+XIe9Gw0saqCigkorZFiAyqyxEvKAxLCSRVOYBFsvJHI5XLdRguV/7Jal9xRc0GP/P9TrsbMwOoUIrKorSd5fRXegCQnV3W3lUZUyxxFe5YflF1QhPuQS3JMsW7uJZsS5OE4bBgWcRAl/pBUnp4AMSp9JyJOtmjA5UniaSYlqx6k8WDHqBiBEGlc/SWAQ9yAHreGwYmEBM8Cik96MWwidCt1iOswIBv1MTVnhQFKjSaAjW2q3Fkx28m7orA0bmjHJKBlY/LM0nTPq9vS4H+VBor4nvF6MnIa1K0CD9XpPb7G/tWlTysm49HU4ASjd21xQWAtcf/AHC7hsjRPNAggg1uTyoHYWSfYdwO1ccsf932rRKCi1yIJJqXPKzk7Zb4KtICPvmzdvmiNGRpU8PanYYipAHBP9SqFKk0atOmR34Rz2GiKAn+VR+2Q9+zen7e3zplx6hqEBOk1GIa9qrFH6R+g9l/7azptBguU33q32b/ANrfr8X/AG1U3niyopJDAV9RU0DwBa/VWRA7akZuT2r/AEdUt9tXKvixDGypThgeCKLErdg9wB7fJ1iHUMTL+GIjDw+VD2aibGJtj6mINAeqxzQBHcGwLMjbhTJnIi9RcFyAugCxbuwaMnIjjI8A/GNmZjJGkYwiaOSNjGFOQMOJEUYZgtZRRLwCwxJwY94d9uoRLBGvLSsUVMSCka5m2UIJI69ArAooV6AokXUEEnGflLu6tS9Qu47jn+Z6Dbrttnu3joqxnlAHYHpha47WUuq4uq40p+D7yRdtACIHjmlWA5KeqYnbAjPIen0MKA/vRpq33grBWdUWUKtMC0RbuMhZZQAqm6bEnLgdwKng+yG5jj3RjjJNsrBCXGLFeWI4YFbBBP0k2KJFRkYcrM/gYu2T6g/zLnmrwltyYluqkMrVWRVVpgl0MjmKsiuTfGtPL2zG2n3OUjqHi28g6pt1U9T0kn+mwO5rjntqJvEI3n/Ds7vIQbjYynjp9Tkt6csKsE/y0fjVXxXfrtxlKjElipCNDlnbhhwzGx0+SFNHEE81oHIx4UwL02MCmyfQH+Jpv4JDv55o5CsTiMAAKS5SFU5EiMAAchkVJ5NCjqxtopDtxAWzAJkeWypszdfIyEgJyb75GrB0QWFQi9aNA7L/AITuZDwhYLjSZtknTpEcgk4n0sQN8Mj6E24LXIDLUbP0ml6ZDIWLxlZEUyCMhSqrS+3Nrbn8Rr6TSPAFDGhY+v7CFPBHEO5TE+vF19HTIXiIHJjdHKSKgDVDI2SAG3a+Isi13CgVXq/3bDdqAokc5C9K3lvZXuGnZqUnIktiGmVcBUdlaVewtivAs5HTosgq7BH6/wDXUHyaT5Yjhr8/Pf0lWXxHnmRkrGvS6gm7ag3pYVVE5AfBo2o+ZI2n3AuGNxbiQuQiCJMVUsWvtIbAIGBlPIDFi9o18gXfwf8AXvpR817IF2Mkf5LKuWRcROqUbkKkBWD13IJwXhq4p02Rmer39/pM+UALFHf+TBkJIJHikdWpZAxODpgwBPNYsRfNZdxxo15T6m3jERgRFABMiOzM8gUKxKlV7jsMhjxya1H43vFxUzhVgYt1iQJC2SGigSMgLlg2ZxIqluq1FFt4o9y6NDHH04soiZ5W6wcsM2IcA2qfQOAWY38bDlFf3EIMQYyG8jCWvNmxG5YJHFHbRBBJIvogVSW/KCqSZGyIv0gYD5vXtr5U2MPpEYkKOGV5FJZyOSWsKuJsLjxWOXJNmptELyzInVZIi524WSaLrFiCymV2wxjY4p6eV75AE628SjjaAqs1SmHFHEztKZY/qBCSBKOBBY8WSdI2VFIBBjKjkMdpLD/9upYmGFpPzXNtXXNl39RX8sjjBaoKKa+dU9x4VG+5hzBebECGNVEcOKc2oaxS3/WxPAANBdbbvYR0rQxbdpBJBM5VHlMp9DNHBO6kImYfu7WCMmXldFV34tXdZBgTKC+BVJAjRqtMwGNO5sdsewJB0WchgUSBd0IZ+O0F7FpG3CO0bYyxycKrFI5FcxNmzgKXZIirAgEKKHJ10PwrxbGJWEdBlRyT6FsxoTdAsOb5ZRVc6WvCvB0LmU5FZMy2buYzm2bYxlwrBnZjwAvDfcFkTKvrHv8ASOavt9dg1x/cj2rJnyFWoGz34lMYDLvxNI6BtwWmC49gGIpSwW6xS1W+aDAck8mj4yzrCXiIZ5JI1ogLzI67dwGoEei+TZFX9tXlpew5r6aA4HwC3ABI7CrP30L8b8GadDH1OkxcMsiY5BgMFU8++Ro2vqEYFEgnKh84JlW2EswQq1yR3T1IFcMiqxtQCFoqQynIMGN/YLVF/ASSysEeNljsO75Ws/Xbkh+4IHzYvvpSm8TO3eFtyFWduqxIuJVVJunioQIyh+nkTxlwDwSNel/iDOJcVeNo1FvK0TuAWUtGPyivDHFQT7tyeDrb5gfLJlDo1WPrv9Iw7vwvcrCKxmlRQALAVv8ADDek9MA+kkD1fFgEYxbbwxm3m4DJL0urs5IyyTMGWJS0nqIPOYJN9y9+96j8A88HcRZOqR0TlWZqhfsLN2p4vv780P8AE/4jGN0j6aKSVyNu2Cnu2KlciALxsWB9+FQlSQBC2PJpDHj95r4Ns/y9uJunnhIrxyFUIkk3K7oZK3PCRn27lR2JKx7eCRHSIFyf/wAYWEYLFVjjkSYnEHgYUTyLI1P4J/EWWfNaiBT4V7dcuGCNKAooAUSeSORqTxDz20DBeksoZvSseSOUo+rDJ/gj+3I502trII+U4Ym0BwPn9oQPgbSdVGDBGM0YPpBwkUAclifqZh9F+gD6eNWtr4CgyeYq4amIPEYbGNCSCaK/lRkBhwb72KC//UNDJImKRhSuDSZ+tTfIDCPEcDv/AFfbQfxbxNt8ZF6wWGNGJKgYZZZpyfdViYlxRqwDTVpAG4qhO0u25P3jrB4wjyIilMFlwoCwwYOiDngEZRmubsEEAeo94b4ckskl3irEMAzqQWjiwAwYemsjzVXxYPHN/L3lPKRZ5JQXHQkYOKdGTCQyqVOHSNFQxDWCa5s6f9jv5EBZKZ6JbPiiwX0kKpIZQg9NX2sc6rqVRpMnW/lkm92sazoUEhCSEkgsyj8iRKuyScz7XRZrHPNqPcoReaUBdgigPk/A50Pl3vSCDFz2Xki6o+omzZJUCvqJPbWJ5FkRAKGbGg2SNZVu9jJGD43YBuh3rXLmrtOKX3jbGCQO/Ya9oPEYFUBjHkAAfp7jv7/OvafxPSDTMPuFshSD8gc/8FB1r1ifZv0IK/8A9q1Zcc6jMdDXiF/fsTSIA8V8s9XJkTBmJLD0ENfcEB6s97/vegx8I3KFC+36hjso1q5QkUem4OYU/BUgXYUEDTjPPgpPJxVmr3OIvFb7sfYfY/Gswz5rkARwDTVYsXRxJAIBFi+NUV2A11K+MdOhqI9Yjb7xlWVoZcha4uCYbusWZurCSzEc2RxhxXvW2XiaxqiIqYrhgC8RIKDHhujwaLer6uW9XIA6PiTz3v8ATQ7d+YNlCzx7ooMumGziLJTZBeocSoBoiz2oXQI1ow5myNV+/rOL4FG+P/1/EQZNhH+JXdHrGRKP1QhSFUqAcI0P00t9+1kjtv4nG26RQwnkjGIbFgysRwuTpt7DNZ7EXZqtOu32216ZljhgIQOMgid47V/VXyh96/bR/wATmSOMKXRSpXjJQTzycSee+X7e+nTI7BtztAz4FrSnPxM5vsfLTilTbuFKlacsAsYJJQGZiwS2sJ2JJNcEgrD5SkJuW+OSIypJN/8AmMwIy5B9Pv8AUDzpseMkH2P/AF+4vWqRkdzZ+aAv9hxrG2Vjuf1lB1LgaUpR6CVIo+mopMQo5soAAB7U3+hfb32jVj6gsZ+PW/tyeTHfex/0PbVuv1/bWwX7GtT1+kgSZVTbmySkfJPvfv3spwTrCqwJxWI1zQJUqR25Ctd/oK/zdxZxH+r1oqAUB2Ar34HHb4HA7a7xNvf7wVBe48FVznRRj9WOGB7myD35N2ApI7/Ghm78NSCF5GkKRxqxLIsYH7DJ+SSo5X30zvi3ptW+1g9v+oI/atK3mXzl+E3MS9CSWOMdacxi6sGOLMkY0CC/JHKJzxrfg6jNYQE/x9ZB8ackShv/ABLZnZPuNtvDK8bQoyuoFl3VWYRlUf6c2FMR6SPY6IN4S/5mG4jZucR0zy1YrlUxsk0O1/8ARY3O9h8Y8WhwgEaLG+ZY+pgqtRbEinVmAFE9gbPbT/42wCo7kCNJoZZCT2WJxKT/AHVf11pzdVkV1QNzEXElEkSfxLy7FFgepJWRUklOfSxBPoofSOeNVttHt4mtSpcXTEliP0PIQkfFXod5g/iC34SSQeHb1Y6BjmdAFzUh0ZhlaxllX1dqP35PRsGphdMAR6m7HkcX8aj1eR7Fk0fWPiVfhPHfEmqciryr038WDd1z2qve+NeeVvgH/eI/5jW3R/X/ANzH5+Sfn21oduTyHf8AQhK/f0g/2I/7+e2QS8iYuf8Aw1+frH/bUrEkEGMV/wCoHj9OD/11oNuw/nv7FB+vGJBq/wDh73zrYK/PKn4ABUfpeTf3r9tKGUQwJvPB4JVUbhXV43kePcHIMAZWkj/Nde4BX0SAgkcZVeqcXlvbhcU3KMzZEElMjI7ZFmxYWeW4AH7VpnxkFfQf0Zhx+mJrn7n/AK6ywkII9Iv5ZmH9qWxf3H/a/j3tAtodSmpztPIG76rlZIxE4JCpM6nsfpJgcAZFmNDm+41b8F8hTRnKUQM7M2bCSRSVNcIRCSAao9uO2mDceNQwTtG+2eeUxo6xQR9QuHd1ZmBVR6Omvqa66nHc618Jnj3Ks42wjIllQxvGiyIQxKqykcHpsnvrUX/thj3ijI4c0ffp8Il77yc3VDrudnAQxDEbpgzKxAq+gAHI4uuTzjxq34R5KljlkMc+23BKgAtM/URbaxxG9qbBuluu1cacPGfEpIYJZcD+WjMPUtGlJHvdA1fHbKr4vTdeOSS7KOVtiDtCIWWRpYi6oGX8ySIjFVpTdOSB3rkB8bF1PpELsrBr3gXeeTduXH4iUtj6kiQnOg3JbEF3qwAQi/V9+Lmw8ITbNJJEhWSRi8m4lxc0xybBVbLI/wBJCj1WSxAQl0hoACNFUHgDEckgnELxd1xxyPiifLs2s2E571LJXN8Y4H2r39/a9Q8Uxm8xtjZkbWAWa1YU996fGizXQZgFqhQAHFd9bxdQCjhf1C8uLJbFqNdz9Q72ePcyDZEDhIhwfc/t/JZHcdx3++sx7AijcZr4iPb9Orxx9/b20Li2BNGTqDkkAKbXiy1owB4qqUg0ecvtqbbSqSQFo82CO/8AUO/yefmweQQdRfhiR3jN2QTESCOLIJk57jsfcfvtFsSG4ZALsjpkG6q/8Su1C69vbRhsQ7BsUCqCoJAFmzya769raKN8R607D/wz/wD6azrTcnYkDd+TqqszG7Wv7/A9657kf7vwdGm8OHzqN/DxrzvAejQlNQgxH++t2vub+P8A41cbwvjv739j9iK7ajXwZbB4ujXCigTZApRxYHp7D2GuTpn078zi4uB/H/GxtNs85XILQChgLZmCKCx4UWws+wvvpO8x+YNxDHLGJ9q67pwwtIGDgqEMXokk4xSNc5BXsHUUR0mbwdXRkemVhRBAII+CCCCPsRoYn8PdmrBl20IN3YjT5+CpA/Uc62YA2MbrvEYgwF4FAR4WpmGTGFne6fJQvFgE5ZRqvHN373pF8N28M+yAj8PVpsFy3Qm3bMklfW7JCyRngNizBQDzrt48LFVxVVX27V/bQH/6a7TN3CMDJ/iBZJFV/wD1IjKhHfiqNn50cAZCxYcm5zUalTyl5h/F7RZX4cWstcjNKyPHswKtX+avbRRN6uZWyGB5BDCiQTRasbpW9/5T8aveH+XI4IxFEiogy9IHHqJJ/Xv7+1amXwkD3JP3Zj/bImv21lbp7JIH5SgfaUgPvqtuNkCQeLL3YXnhOxYEHG1uuKLn9zH4D76ydjpUxZE3E4sDB8SUKu+//Ek0B7DngewrWQDq8vh41sfD/vpTgyH/AHDrEFx7fEkgsRxSlnKqQCPSpYqBRqgBXPzqjNtZk3BmgmEeaKjoUVlODMVbteQzI/T54pj/ANn/AH1ofDPvp9GcGxz8oNSd4o+XvKe32JZ1IMknd2wUf1EIopVFnsB7DgDW/m3aPNspUgPqdRTqeAAcrsXwcceP6tNJ8No2GIPb0sw+/OJF0RxfbWy+G/f78kk8m+5s3ZPOj4eSw5Ft8oNQ47Tm+/8ANO53OxaLDc/iJozDIkm1xhFinlMxxIBWyLJ5I9B047KAJHGov0ogo9+FA5Hzoqvgqg2oVT8hQD/cC9Zbwo+zVyP/AJ9jV/pqmbXlraoFIEHPWqsykEEOQC6gkntxQWirCmahYANt3PABgeFMKsirPFk+5qrF32s5EHngayfCQe9HseR7g2D/AHAOs3g5EbajH1AiDki4AuyABfzrKpol/s7n21n/AGaPtqZ6fIYdQgx3A9xwObPb4J+P/g62YaIL4V8Gr70SL/UrV/vrB8MAoCgK7Acf2+NU/p2A2i6xOWbrx6aHxGfd9aOGGM/gx1ElcSFR1WHTi5tSc8iQBkAL51Z8o+an3O73SvKshepY5ER1SkVYvSj+oKPy+DySG5N2W3xH+Hm3mZ2cG5CpcB5QrFfpLIjqGIruedbeG+RNvA+cSrGxXElFXkEg85hm7gfzUdb2N4tAHaTHNytvNn1IpEckqykEMFoirsFUBo+4Pbnk99cd2vj5hgbaTruSpJzh/EGJFvnhAjE3359Ju6PfX0EnhVD6ifue/wDwA1j/AGMgr0J9vQvv+33P99DC2RLsTmqJvlGpNmgeNhQ6JEihXKKPSJFuiMJK5+qyaGWmIjjRIeFAABQqgewAA/sBxr3+y799RbGzMTO1CCCDY9xV5fFMODz/ADA0PjE82RqVm4Pt9+33/tog3hvtesHwv2vTaGguCo0WqQIOAKCqPawOP8oHHwB7akQd+/3+39taw+S41MZDtcbKwPHLBI4yTx3KRkGv/Mb7a3i8moqoqu3oNqxrIUpXgkf0u4/RzVcEP4cFw1A1qpHYgHnj2+DyNZ1a2u1xRVvLFQLPc0Ks/fWdWqCf/9k="/>
          <p:cNvSpPr>
            <a:spLocks noChangeAspect="1" noChangeArrowheads="1"/>
          </p:cNvSpPr>
          <p:nvPr/>
        </p:nvSpPr>
        <p:spPr bwMode="auto">
          <a:xfrm>
            <a:off x="63500" y="-804863"/>
            <a:ext cx="2762250" cy="165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pic>
        <p:nvPicPr>
          <p:cNvPr id="4103" name="Picture 7" descr="http://regionalsace.voila.net/hansi/hansi0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528" y="504846"/>
            <a:ext cx="4176464" cy="250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http://hansi.chez.com/fauxenfant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426457"/>
            <a:ext cx="2160240" cy="303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204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3777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56437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2285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2616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6742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32023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ème Office">
  <a:themeElements>
    <a:clrScheme name="Nuances de gri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</Words>
  <Application>Microsoft Office PowerPoint</Application>
  <PresentationFormat>Affichage à l'écran (4:3)</PresentationFormat>
  <Paragraphs>10</Paragraphs>
  <Slides>37</Slides>
  <Notes>4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37</vt:i4>
      </vt:variant>
    </vt:vector>
  </HeadingPairs>
  <TitlesOfParts>
    <vt:vector size="39" baseType="lpstr">
      <vt:lpstr>Thème Office</vt:lpstr>
      <vt:lpstr>1_Thème Office</vt:lpstr>
      <vt:lpstr>Déjeuner dans une auberge sur la route des vins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Visite du château du Haut Koenigsbourg « forteresse médiévale au cœur des Vosges »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Diner dans une winstub strasbourgeoise</vt:lpstr>
      <vt:lpstr>Présentation PowerPoint</vt:lpstr>
      <vt:lpstr>Présentation PowerPoint</vt:lpstr>
      <vt:lpstr>Présentation PowerPoint</vt:lpstr>
      <vt:lpstr>Présentation PowerPoint</vt:lpstr>
    </vt:vector>
  </TitlesOfParts>
  <Company>Marcland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Déjeuner dans une auberge sur la route des vins</dc:title>
  <dc:creator>Bertrand Liagre</dc:creator>
  <cp:lastModifiedBy>Bertrand Liagre</cp:lastModifiedBy>
  <cp:revision>1</cp:revision>
  <dcterms:created xsi:type="dcterms:W3CDTF">2013-10-01T08:42:48Z</dcterms:created>
  <dcterms:modified xsi:type="dcterms:W3CDTF">2013-10-01T08:43:46Z</dcterms:modified>
</cp:coreProperties>
</file>