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7" d="100"/>
          <a:sy n="127" d="100"/>
        </p:scale>
        <p:origin x="1160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2561-3058-CE45-8315-544C7A6AAD93}" type="datetimeFigureOut">
              <a:rPr lang="fr-FR" smtClean="0"/>
              <a:t>31/05/2018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F4EC-CD6D-7F4B-885C-9A01C30D60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2147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2561-3058-CE45-8315-544C7A6AAD93}" type="datetimeFigureOut">
              <a:rPr lang="fr-FR" smtClean="0"/>
              <a:t>31/05/2018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F4EC-CD6D-7F4B-885C-9A01C30D60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170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2561-3058-CE45-8315-544C7A6AAD93}" type="datetimeFigureOut">
              <a:rPr lang="fr-FR" smtClean="0"/>
              <a:t>31/05/2018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F4EC-CD6D-7F4B-885C-9A01C30D60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2264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2561-3058-CE45-8315-544C7A6AAD93}" type="datetimeFigureOut">
              <a:rPr lang="fr-FR" smtClean="0"/>
              <a:t>31/05/2018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F4EC-CD6D-7F4B-885C-9A01C30D60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1179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2561-3058-CE45-8315-544C7A6AAD93}" type="datetimeFigureOut">
              <a:rPr lang="fr-FR" smtClean="0"/>
              <a:t>31/05/2018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F4EC-CD6D-7F4B-885C-9A01C30D60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4811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2561-3058-CE45-8315-544C7A6AAD93}" type="datetimeFigureOut">
              <a:rPr lang="fr-FR" smtClean="0"/>
              <a:t>31/05/2018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F4EC-CD6D-7F4B-885C-9A01C30D60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4045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2561-3058-CE45-8315-544C7A6AAD93}" type="datetimeFigureOut">
              <a:rPr lang="fr-FR" smtClean="0"/>
              <a:t>31/05/2018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F4EC-CD6D-7F4B-885C-9A01C30D60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3154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2561-3058-CE45-8315-544C7A6AAD93}" type="datetimeFigureOut">
              <a:rPr lang="fr-FR" smtClean="0"/>
              <a:t>31/05/2018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F4EC-CD6D-7F4B-885C-9A01C30D60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430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2561-3058-CE45-8315-544C7A6AAD93}" type="datetimeFigureOut">
              <a:rPr lang="fr-FR" smtClean="0"/>
              <a:t>31/05/2018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F4EC-CD6D-7F4B-885C-9A01C30D60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6271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2561-3058-CE45-8315-544C7A6AAD93}" type="datetimeFigureOut">
              <a:rPr lang="fr-FR" smtClean="0"/>
              <a:t>31/05/2018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F4EC-CD6D-7F4B-885C-9A01C30D60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2013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2561-3058-CE45-8315-544C7A6AAD93}" type="datetimeFigureOut">
              <a:rPr lang="fr-FR" smtClean="0"/>
              <a:t>31/05/2018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F4EC-CD6D-7F4B-885C-9A01C30D60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3715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D2561-3058-CE45-8315-544C7A6AAD93}" type="datetimeFigureOut">
              <a:rPr lang="fr-FR" smtClean="0"/>
              <a:t>31/05/2018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1F4EC-CD6D-7F4B-885C-9A01C30D60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0386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14399" y="1359099"/>
            <a:ext cx="7641771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1400" b="1" dirty="0"/>
          </a:p>
          <a:p>
            <a:r>
              <a:rPr lang="fr-FR" sz="1400" b="1" dirty="0">
                <a:latin typeface="Arial"/>
                <a:cs typeface="Arial"/>
              </a:rPr>
              <a:t> </a:t>
            </a:r>
          </a:p>
          <a:p>
            <a:r>
              <a:rPr lang="fr-FR" sz="1400" b="1" dirty="0">
                <a:solidFill>
                  <a:srgbClr val="0000FF"/>
                </a:solidFill>
                <a:latin typeface="Arial"/>
                <a:cs typeface="Arial"/>
              </a:rPr>
              <a:t>Yves </a:t>
            </a:r>
            <a:r>
              <a:rPr lang="fr-FR" sz="1400" b="1" dirty="0" smtClean="0">
                <a:solidFill>
                  <a:srgbClr val="0000FF"/>
                </a:solidFill>
                <a:latin typeface="Arial"/>
                <a:cs typeface="Arial"/>
              </a:rPr>
              <a:t>ARTUR			Biochimie                                                     	Dijon   </a:t>
            </a:r>
            <a:r>
              <a:rPr lang="fr-FR" sz="1400" b="1" dirty="0">
                <a:solidFill>
                  <a:srgbClr val="0000FF"/>
                </a:solidFill>
                <a:latin typeface="Arial"/>
                <a:cs typeface="Arial"/>
              </a:rPr>
              <a:t>(Président)</a:t>
            </a:r>
          </a:p>
          <a:p>
            <a:r>
              <a:rPr lang="fr-FR" sz="1400" b="1" dirty="0">
                <a:solidFill>
                  <a:srgbClr val="0000FF"/>
                </a:solidFill>
                <a:latin typeface="Arial"/>
                <a:cs typeface="Arial"/>
              </a:rPr>
              <a:t> </a:t>
            </a:r>
          </a:p>
          <a:p>
            <a:r>
              <a:rPr lang="fr-FR" sz="1400" b="1" dirty="0">
                <a:solidFill>
                  <a:srgbClr val="0000FF"/>
                </a:solidFill>
                <a:latin typeface="Arial"/>
                <a:cs typeface="Arial"/>
              </a:rPr>
              <a:t>Pascale DUFOURCQ       </a:t>
            </a:r>
            <a:r>
              <a:rPr lang="fr-FR" sz="1400" b="1" dirty="0" smtClean="0">
                <a:solidFill>
                  <a:srgbClr val="0000FF"/>
                </a:solidFill>
                <a:latin typeface="Arial"/>
                <a:cs typeface="Arial"/>
              </a:rPr>
              <a:t>	Biochimie                                                     	Bordeaux</a:t>
            </a:r>
            <a:endParaRPr lang="fr-FR" sz="1400" b="1" dirty="0">
              <a:solidFill>
                <a:srgbClr val="0000FF"/>
              </a:solidFill>
              <a:latin typeface="Arial"/>
              <a:cs typeface="Arial"/>
            </a:endParaRPr>
          </a:p>
          <a:p>
            <a:r>
              <a:rPr lang="fr-FR" sz="1400" b="1" dirty="0">
                <a:latin typeface="Arial"/>
                <a:cs typeface="Arial"/>
              </a:rPr>
              <a:t> </a:t>
            </a:r>
          </a:p>
          <a:p>
            <a:r>
              <a:rPr lang="fr-FR" sz="1400" b="1" dirty="0">
                <a:latin typeface="Arial"/>
                <a:cs typeface="Arial"/>
              </a:rPr>
              <a:t>Régis COURTECUISSE    </a:t>
            </a:r>
            <a:r>
              <a:rPr lang="fr-FR" sz="1400" b="1" dirty="0" smtClean="0">
                <a:latin typeface="Arial"/>
                <a:cs typeface="Arial"/>
              </a:rPr>
              <a:t>	Sciences </a:t>
            </a:r>
            <a:r>
              <a:rPr lang="fr-FR" sz="1400" b="1" dirty="0">
                <a:latin typeface="Arial"/>
                <a:cs typeface="Arial"/>
              </a:rPr>
              <a:t>végétales et fongiques           </a:t>
            </a:r>
            <a:r>
              <a:rPr lang="fr-FR" sz="1400" b="1" dirty="0" smtClean="0">
                <a:latin typeface="Arial"/>
                <a:cs typeface="Arial"/>
              </a:rPr>
              <a:t>   </a:t>
            </a:r>
            <a:r>
              <a:rPr lang="fr-FR" sz="1400" b="1" dirty="0" smtClean="0">
                <a:latin typeface="Arial"/>
                <a:cs typeface="Arial"/>
              </a:rPr>
              <a:t>	Lille</a:t>
            </a:r>
            <a:endParaRPr lang="fr-FR" sz="1400" b="1" dirty="0">
              <a:latin typeface="Arial"/>
              <a:cs typeface="Arial"/>
            </a:endParaRPr>
          </a:p>
          <a:p>
            <a:r>
              <a:rPr lang="fr-FR" sz="1400" b="1" dirty="0">
                <a:latin typeface="Arial"/>
                <a:cs typeface="Arial"/>
              </a:rPr>
              <a:t> </a:t>
            </a:r>
          </a:p>
          <a:p>
            <a:r>
              <a:rPr lang="fr-FR" sz="1400" b="1" dirty="0" err="1" smtClean="0">
                <a:latin typeface="Arial"/>
                <a:cs typeface="Arial"/>
              </a:rPr>
              <a:t>Guylène</a:t>
            </a:r>
            <a:r>
              <a:rPr lang="fr-FR" sz="1400" b="1" dirty="0" smtClean="0">
                <a:latin typeface="Arial"/>
                <a:cs typeface="Arial"/>
              </a:rPr>
              <a:t>  </a:t>
            </a:r>
            <a:r>
              <a:rPr lang="fr-FR" sz="1400" b="1" dirty="0">
                <a:latin typeface="Arial"/>
                <a:cs typeface="Arial"/>
              </a:rPr>
              <a:t>PAGE                 </a:t>
            </a:r>
            <a:r>
              <a:rPr lang="fr-FR" sz="1400" b="1" dirty="0" smtClean="0">
                <a:latin typeface="Arial"/>
                <a:cs typeface="Arial"/>
              </a:rPr>
              <a:t>	Biologie </a:t>
            </a:r>
            <a:r>
              <a:rPr lang="fr-FR" sz="1400" b="1" dirty="0">
                <a:latin typeface="Arial"/>
                <a:cs typeface="Arial"/>
              </a:rPr>
              <a:t>cellulaire et </a:t>
            </a:r>
            <a:r>
              <a:rPr lang="fr-FR" sz="1400" b="1" dirty="0" smtClean="0">
                <a:latin typeface="Arial"/>
                <a:cs typeface="Arial"/>
              </a:rPr>
              <a:t>moléculaire		Poitiers</a:t>
            </a:r>
          </a:p>
          <a:p>
            <a:r>
              <a:rPr lang="fr-FR" sz="1400" b="1" dirty="0" smtClean="0">
                <a:latin typeface="Arial"/>
                <a:cs typeface="Arial"/>
              </a:rPr>
              <a:t>(1</a:t>
            </a:r>
            <a:r>
              <a:rPr lang="fr-FR" sz="1400" b="1" baseline="30000" dirty="0" smtClean="0">
                <a:latin typeface="Arial"/>
                <a:cs typeface="Arial"/>
              </a:rPr>
              <a:t>ère</a:t>
            </a:r>
            <a:r>
              <a:rPr lang="fr-FR" sz="1400" b="1" dirty="0" smtClean="0">
                <a:latin typeface="Arial"/>
                <a:cs typeface="Arial"/>
              </a:rPr>
              <a:t> Vice-Présidente)</a:t>
            </a:r>
            <a:endParaRPr lang="fr-FR" sz="1400" b="1" dirty="0">
              <a:latin typeface="Arial"/>
              <a:cs typeface="Arial"/>
            </a:endParaRPr>
          </a:p>
          <a:p>
            <a:r>
              <a:rPr lang="fr-FR" sz="1400" b="1" dirty="0">
                <a:latin typeface="Arial"/>
                <a:cs typeface="Arial"/>
              </a:rPr>
              <a:t> </a:t>
            </a:r>
          </a:p>
          <a:p>
            <a:r>
              <a:rPr lang="fr-FR" sz="1400" b="1" dirty="0">
                <a:latin typeface="Arial"/>
                <a:cs typeface="Arial"/>
              </a:rPr>
              <a:t>Pascale </a:t>
            </a:r>
            <a:r>
              <a:rPr lang="fr-FR" sz="1400" b="1" dirty="0" smtClean="0">
                <a:latin typeface="Arial"/>
                <a:cs typeface="Arial"/>
              </a:rPr>
              <a:t>COHEN                 	Biologie </a:t>
            </a:r>
            <a:r>
              <a:rPr lang="fr-FR" sz="1400" b="1" dirty="0">
                <a:latin typeface="Arial"/>
                <a:cs typeface="Arial"/>
              </a:rPr>
              <a:t>cellulaire et moléculaire        </a:t>
            </a:r>
            <a:r>
              <a:rPr lang="fr-FR" sz="1400" b="1" dirty="0" smtClean="0">
                <a:latin typeface="Arial"/>
                <a:cs typeface="Arial"/>
              </a:rPr>
              <a:t>      </a:t>
            </a:r>
            <a:r>
              <a:rPr lang="fr-FR" sz="1400" b="1" dirty="0" smtClean="0">
                <a:latin typeface="Arial"/>
                <a:cs typeface="Arial"/>
              </a:rPr>
              <a:t>	Lyon</a:t>
            </a:r>
            <a:endParaRPr lang="fr-FR" sz="1400" b="1" dirty="0">
              <a:latin typeface="Arial"/>
              <a:cs typeface="Arial"/>
            </a:endParaRPr>
          </a:p>
          <a:p>
            <a:r>
              <a:rPr lang="fr-FR" sz="1400" b="1" dirty="0">
                <a:latin typeface="Arial"/>
                <a:cs typeface="Arial"/>
              </a:rPr>
              <a:t> </a:t>
            </a:r>
          </a:p>
          <a:p>
            <a:r>
              <a:rPr lang="fr-FR" sz="1400" b="1" dirty="0">
                <a:latin typeface="Arial"/>
                <a:cs typeface="Arial"/>
              </a:rPr>
              <a:t>Béatrice FAIVRE                </a:t>
            </a:r>
            <a:r>
              <a:rPr lang="fr-FR" sz="1400" b="1" dirty="0" smtClean="0">
                <a:latin typeface="Arial"/>
                <a:cs typeface="Arial"/>
              </a:rPr>
              <a:t>	Hématologie                                                	Nancy</a:t>
            </a:r>
            <a:endParaRPr lang="fr-FR" sz="1400" b="1" dirty="0">
              <a:latin typeface="Arial"/>
              <a:cs typeface="Arial"/>
            </a:endParaRPr>
          </a:p>
          <a:p>
            <a:r>
              <a:rPr lang="fr-FR" sz="1400" b="1" dirty="0">
                <a:latin typeface="Arial"/>
                <a:cs typeface="Arial"/>
              </a:rPr>
              <a:t> </a:t>
            </a:r>
          </a:p>
          <a:p>
            <a:r>
              <a:rPr lang="fr-FR" sz="1400" b="1" dirty="0" smtClean="0">
                <a:latin typeface="Arial"/>
                <a:cs typeface="Arial"/>
              </a:rPr>
              <a:t>Christiane FORESTIER     	Bactériologie                                              	Clermont-Ferrand</a:t>
            </a:r>
            <a:endParaRPr lang="fr-FR" sz="1400" b="1" dirty="0" smtClean="0">
              <a:latin typeface="Arial"/>
              <a:cs typeface="Arial"/>
            </a:endParaRPr>
          </a:p>
          <a:p>
            <a:r>
              <a:rPr lang="fr-FR" sz="1400" b="1" dirty="0">
                <a:latin typeface="Arial"/>
                <a:cs typeface="Arial"/>
              </a:rPr>
              <a:t> </a:t>
            </a:r>
          </a:p>
          <a:p>
            <a:r>
              <a:rPr lang="fr-FR" sz="1400" b="1" dirty="0">
                <a:latin typeface="Arial"/>
                <a:cs typeface="Arial"/>
              </a:rPr>
              <a:t>Emmanuel DROUET          </a:t>
            </a:r>
            <a:r>
              <a:rPr lang="fr-FR" sz="1400" b="1" dirty="0" smtClean="0">
                <a:latin typeface="Arial"/>
                <a:cs typeface="Arial"/>
              </a:rPr>
              <a:t>	Immunologie-Virologie                               	Grenoble</a:t>
            </a:r>
            <a:endParaRPr lang="fr-FR" sz="1400" b="1" dirty="0">
              <a:latin typeface="Arial"/>
              <a:cs typeface="Arial"/>
            </a:endParaRPr>
          </a:p>
          <a:p>
            <a:r>
              <a:rPr lang="fr-FR" sz="1400" b="1" dirty="0">
                <a:latin typeface="Arial"/>
                <a:cs typeface="Arial"/>
              </a:rPr>
              <a:t> </a:t>
            </a:r>
          </a:p>
          <a:p>
            <a:r>
              <a:rPr lang="fr-FR" sz="1400" b="1" dirty="0">
                <a:latin typeface="Arial"/>
                <a:cs typeface="Arial"/>
              </a:rPr>
              <a:t>Philippe LOISEAU              </a:t>
            </a:r>
            <a:r>
              <a:rPr lang="fr-FR" sz="1400" b="1" dirty="0">
                <a:latin typeface="Arial"/>
                <a:cs typeface="Arial"/>
              </a:rPr>
              <a:t>	</a:t>
            </a:r>
            <a:r>
              <a:rPr lang="fr-FR" sz="1400" b="1" dirty="0" smtClean="0">
                <a:latin typeface="Arial"/>
                <a:cs typeface="Arial"/>
              </a:rPr>
              <a:t>Parasitologie                                               	Paris XI</a:t>
            </a:r>
            <a:endParaRPr lang="fr-FR" sz="1400" b="1" dirty="0">
              <a:latin typeface="Arial"/>
              <a:cs typeface="Arial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213600" y="65405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2095500" y="482600"/>
            <a:ext cx="59474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  <a:latin typeface="Arial"/>
                <a:cs typeface="Arial"/>
              </a:rPr>
              <a:t>CNU 87 - PR - 1</a:t>
            </a:r>
            <a:r>
              <a:rPr lang="fr-FR" sz="3600" baseline="30000" dirty="0" smtClean="0">
                <a:solidFill>
                  <a:srgbClr val="FF0000"/>
                </a:solidFill>
                <a:latin typeface="Arial"/>
                <a:cs typeface="Arial"/>
              </a:rPr>
              <a:t>er</a:t>
            </a:r>
            <a:r>
              <a:rPr lang="fr-FR" sz="3600" dirty="0" smtClean="0">
                <a:solidFill>
                  <a:srgbClr val="FF0000"/>
                </a:solidFill>
                <a:latin typeface="Arial"/>
                <a:cs typeface="Arial"/>
              </a:rPr>
              <a:t> avril </a:t>
            </a:r>
            <a:r>
              <a:rPr lang="fr-FR" sz="3600" dirty="0" smtClean="0">
                <a:solidFill>
                  <a:srgbClr val="FF0000"/>
                </a:solidFill>
                <a:latin typeface="Arial"/>
                <a:cs typeface="Arial"/>
              </a:rPr>
              <a:t>2018</a:t>
            </a:r>
            <a:endParaRPr lang="fr-FR" sz="36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883400" y="6489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9462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FF0000"/>
                </a:solidFill>
                <a:latin typeface="Arial"/>
                <a:cs typeface="Arial"/>
              </a:rPr>
              <a:t>CNU 87 - MCF - 1</a:t>
            </a:r>
            <a:r>
              <a:rPr lang="fr-FR" sz="3600" baseline="30000" dirty="0" smtClean="0">
                <a:solidFill>
                  <a:srgbClr val="FF0000"/>
                </a:solidFill>
                <a:latin typeface="Arial"/>
                <a:cs typeface="Arial"/>
              </a:rPr>
              <a:t>er</a:t>
            </a:r>
            <a:r>
              <a:rPr lang="fr-FR" sz="3600" dirty="0" smtClean="0">
                <a:solidFill>
                  <a:srgbClr val="FF0000"/>
                </a:solidFill>
                <a:latin typeface="Arial"/>
                <a:cs typeface="Arial"/>
              </a:rPr>
              <a:t> avril </a:t>
            </a:r>
            <a:r>
              <a:rPr lang="fr-FR" sz="3600" dirty="0" smtClean="0">
                <a:solidFill>
                  <a:srgbClr val="FF0000"/>
                </a:solidFill>
                <a:latin typeface="Arial"/>
                <a:cs typeface="Arial"/>
              </a:rPr>
              <a:t>2018</a:t>
            </a:r>
            <a:endParaRPr lang="fr-FR" sz="36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01700" y="1981201"/>
            <a:ext cx="7213600" cy="4419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FR" sz="1500" b="1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fr-FR" sz="1500" b="1" dirty="0" smtClean="0">
                <a:solidFill>
                  <a:srgbClr val="0000FF"/>
                </a:solidFill>
                <a:latin typeface="Arial"/>
                <a:cs typeface="Arial"/>
              </a:rPr>
              <a:t>Olivier </a:t>
            </a:r>
            <a:r>
              <a:rPr lang="fr-FR" sz="1500" b="1" dirty="0" smtClean="0">
                <a:solidFill>
                  <a:srgbClr val="0000FF"/>
                </a:solidFill>
                <a:latin typeface="Arial"/>
                <a:cs typeface="Arial"/>
              </a:rPr>
              <a:t>BRIAND				Biochimie                                               </a:t>
            </a:r>
            <a:r>
              <a:rPr lang="fr-FR" sz="1500" b="1" dirty="0" smtClean="0">
                <a:solidFill>
                  <a:srgbClr val="0000FF"/>
                </a:solidFill>
                <a:latin typeface="Arial"/>
                <a:cs typeface="Arial"/>
              </a:rPr>
              <a:t>Lille</a:t>
            </a:r>
          </a:p>
          <a:p>
            <a:pPr marL="0" indent="0">
              <a:buNone/>
            </a:pPr>
            <a:endParaRPr lang="fr-FR" sz="1500" b="1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fr-FR" sz="1500" b="1" dirty="0" smtClean="0">
                <a:solidFill>
                  <a:srgbClr val="0000FF"/>
                </a:solidFill>
                <a:latin typeface="Arial"/>
                <a:cs typeface="Arial"/>
              </a:rPr>
              <a:t>Stéphanie SENTIS              		Biochimie                                               </a:t>
            </a:r>
            <a:r>
              <a:rPr lang="fr-FR" sz="1500" b="1" dirty="0" smtClean="0">
                <a:solidFill>
                  <a:srgbClr val="0000FF"/>
                </a:solidFill>
                <a:latin typeface="Arial"/>
                <a:cs typeface="Arial"/>
              </a:rPr>
              <a:t>Lyon</a:t>
            </a:r>
          </a:p>
          <a:p>
            <a:pPr marL="0" indent="0">
              <a:buNone/>
            </a:pPr>
            <a:r>
              <a:rPr lang="fr-FR" sz="1500" b="1" dirty="0" smtClean="0">
                <a:solidFill>
                  <a:srgbClr val="0000FF"/>
                </a:solidFill>
                <a:latin typeface="Arial"/>
                <a:cs typeface="Arial"/>
              </a:rPr>
              <a:t>  </a:t>
            </a:r>
          </a:p>
          <a:p>
            <a:pPr marL="0" indent="0">
              <a:buNone/>
            </a:pPr>
            <a:r>
              <a:rPr lang="fr-FR" sz="1500" b="1" dirty="0" smtClean="0">
                <a:latin typeface="Arial"/>
                <a:cs typeface="Arial"/>
              </a:rPr>
              <a:t>Marc CLASTRE                         </a:t>
            </a:r>
            <a:r>
              <a:rPr lang="fr-FR" sz="1500" b="1" dirty="0" smtClean="0">
                <a:latin typeface="Arial"/>
                <a:cs typeface="Arial"/>
              </a:rPr>
              <a:t>	Biologie </a:t>
            </a:r>
            <a:r>
              <a:rPr lang="fr-FR" sz="1500" b="1" dirty="0" smtClean="0">
                <a:latin typeface="Arial"/>
                <a:cs typeface="Arial"/>
              </a:rPr>
              <a:t>cellulaire et moléculaire        Tours</a:t>
            </a:r>
          </a:p>
          <a:p>
            <a:pPr marL="0" indent="0">
              <a:buNone/>
            </a:pPr>
            <a:endParaRPr lang="fr-FR" sz="1500" b="1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fr-FR" sz="1500" b="1" dirty="0" smtClean="0">
                <a:latin typeface="Arial"/>
                <a:cs typeface="Arial"/>
              </a:rPr>
              <a:t>Bernard CARCY                          </a:t>
            </a:r>
            <a:r>
              <a:rPr lang="fr-FR" sz="1500" b="1" dirty="0" smtClean="0">
                <a:latin typeface="Arial"/>
                <a:cs typeface="Arial"/>
              </a:rPr>
              <a:t>	Biologie </a:t>
            </a:r>
            <a:r>
              <a:rPr lang="fr-FR" sz="1500" b="1" dirty="0" smtClean="0">
                <a:latin typeface="Arial"/>
                <a:cs typeface="Arial"/>
              </a:rPr>
              <a:t>cellulaire et moléculaire        Montpellier</a:t>
            </a:r>
          </a:p>
          <a:p>
            <a:pPr marL="0" indent="0">
              <a:buNone/>
            </a:pPr>
            <a:endParaRPr lang="fr-FR" sz="1500" b="1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fr-FR" sz="1500" b="1" dirty="0" smtClean="0">
                <a:latin typeface="Arial"/>
                <a:cs typeface="Arial"/>
              </a:rPr>
              <a:t>Anne FAVEL                                 </a:t>
            </a:r>
            <a:r>
              <a:rPr lang="fr-FR" sz="1500" b="1" dirty="0" smtClean="0">
                <a:latin typeface="Arial"/>
                <a:cs typeface="Arial"/>
              </a:rPr>
              <a:t>	Sciences </a:t>
            </a:r>
            <a:r>
              <a:rPr lang="fr-FR" sz="1500" b="1" dirty="0" smtClean="0">
                <a:latin typeface="Arial"/>
                <a:cs typeface="Arial"/>
              </a:rPr>
              <a:t>végétales et fongiques         Marseille  </a:t>
            </a:r>
          </a:p>
          <a:p>
            <a:pPr marL="0" indent="0">
              <a:buNone/>
            </a:pPr>
            <a:r>
              <a:rPr lang="fr-FR" sz="1500" b="1" dirty="0" smtClean="0">
                <a:latin typeface="Arial"/>
                <a:cs typeface="Arial"/>
              </a:rPr>
              <a:t>(</a:t>
            </a:r>
            <a:r>
              <a:rPr lang="fr-FR" sz="1500" b="1" dirty="0" smtClean="0">
                <a:latin typeface="Arial"/>
                <a:cs typeface="Arial"/>
              </a:rPr>
              <a:t>2</a:t>
            </a:r>
            <a:r>
              <a:rPr lang="fr-FR" sz="1500" b="1" baseline="30000" dirty="0" smtClean="0">
                <a:latin typeface="Arial"/>
                <a:cs typeface="Arial"/>
              </a:rPr>
              <a:t>ième</a:t>
            </a:r>
            <a:r>
              <a:rPr lang="fr-FR" sz="1500" b="1" dirty="0" smtClean="0">
                <a:latin typeface="Arial"/>
                <a:cs typeface="Arial"/>
              </a:rPr>
              <a:t> </a:t>
            </a:r>
            <a:r>
              <a:rPr lang="fr-FR" sz="1500" b="1" dirty="0" smtClean="0">
                <a:latin typeface="Arial"/>
                <a:cs typeface="Arial"/>
              </a:rPr>
              <a:t>Vice-Présidente)</a:t>
            </a:r>
            <a:endParaRPr lang="fr-FR" sz="1500" b="1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fr-FR" sz="1500" b="1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fr-FR" sz="1500" b="1" dirty="0" smtClean="0">
                <a:latin typeface="Arial"/>
                <a:cs typeface="Arial"/>
              </a:rPr>
              <a:t>Anne-Judith WALIGORA-DUPRIET 	Bactériologie                             	Paris 5</a:t>
            </a:r>
            <a:endParaRPr lang="fr-FR" sz="1500" b="1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fr-FR" sz="1500" b="1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fr-FR" sz="1500" b="1" dirty="0" smtClean="0">
                <a:latin typeface="Arial"/>
                <a:cs typeface="Arial"/>
              </a:rPr>
              <a:t>Jeanne COOK-MOREAU             </a:t>
            </a:r>
            <a:r>
              <a:rPr lang="fr-FR" sz="1500" b="1" dirty="0" smtClean="0">
                <a:latin typeface="Arial"/>
                <a:cs typeface="Arial"/>
              </a:rPr>
              <a:t>	Immunologie                                           </a:t>
            </a:r>
            <a:r>
              <a:rPr lang="fr-FR" sz="1500" b="1" dirty="0" smtClean="0">
                <a:latin typeface="Arial"/>
                <a:cs typeface="Arial"/>
              </a:rPr>
              <a:t>Limoges</a:t>
            </a:r>
          </a:p>
          <a:p>
            <a:pPr marL="0" indent="0">
              <a:buNone/>
            </a:pPr>
            <a:endParaRPr lang="fr-FR" sz="1500" b="1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fr-FR" sz="1500" b="1" dirty="0" smtClean="0">
                <a:latin typeface="Arial"/>
                <a:cs typeface="Arial"/>
              </a:rPr>
              <a:t>François HELLE                          </a:t>
            </a:r>
            <a:r>
              <a:rPr lang="fr-FR" sz="1500" b="1" dirty="0" smtClean="0">
                <a:latin typeface="Arial"/>
                <a:cs typeface="Arial"/>
              </a:rPr>
              <a:t>	Virologie                                                  </a:t>
            </a:r>
            <a:r>
              <a:rPr lang="fr-FR" sz="1500" b="1" dirty="0" smtClean="0">
                <a:latin typeface="Arial"/>
                <a:cs typeface="Arial"/>
              </a:rPr>
              <a:t>Amiens</a:t>
            </a:r>
          </a:p>
          <a:p>
            <a:pPr marL="0" indent="0">
              <a:buNone/>
            </a:pPr>
            <a:endParaRPr lang="fr-FR" sz="1500" b="1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fr-FR" sz="1500" b="1" dirty="0" smtClean="0">
                <a:latin typeface="Arial"/>
                <a:cs typeface="Arial"/>
              </a:rPr>
              <a:t>Delphine </a:t>
            </a:r>
            <a:r>
              <a:rPr lang="fr-FR" sz="1500" b="1" smtClean="0">
                <a:latin typeface="Arial"/>
                <a:cs typeface="Arial"/>
              </a:rPr>
              <a:t>ALDEBERT                  </a:t>
            </a:r>
            <a:r>
              <a:rPr lang="fr-FR" sz="1500" b="1" smtClean="0">
                <a:latin typeface="Arial"/>
                <a:cs typeface="Arial"/>
              </a:rPr>
              <a:t>	Parasitologie-mycologie                        </a:t>
            </a:r>
            <a:r>
              <a:rPr lang="fr-FR" sz="1500" b="1" dirty="0" smtClean="0">
                <a:latin typeface="Arial"/>
                <a:cs typeface="Arial"/>
              </a:rPr>
              <a:t>Grenoble  </a:t>
            </a:r>
          </a:p>
          <a:p>
            <a:pPr marL="0" indent="0">
              <a:buNone/>
            </a:pPr>
            <a:r>
              <a:rPr lang="fr-FR" sz="1500" b="1" dirty="0" smtClean="0">
                <a:latin typeface="Arial"/>
                <a:cs typeface="Arial"/>
              </a:rPr>
              <a:t>(</a:t>
            </a:r>
            <a:r>
              <a:rPr lang="fr-FR" sz="1500" b="1" dirty="0" smtClean="0">
                <a:latin typeface="Arial"/>
                <a:cs typeface="Arial"/>
              </a:rPr>
              <a:t>Assesseur)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50591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18</Words>
  <Application>Microsoft Office PowerPoint</Application>
  <PresentationFormat>Affichage à l'écran (4:3)</PresentationFormat>
  <Paragraphs>42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CNU 87 - MCF - 1er avril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Yves Artur</dc:creator>
  <cp:lastModifiedBy>Bertrand Liagre</cp:lastModifiedBy>
  <cp:revision>24</cp:revision>
  <dcterms:created xsi:type="dcterms:W3CDTF">2016-03-31T08:50:01Z</dcterms:created>
  <dcterms:modified xsi:type="dcterms:W3CDTF">2018-05-31T12:23:53Z</dcterms:modified>
</cp:coreProperties>
</file>